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8" r:id="rId2"/>
    <p:sldId id="375" r:id="rId3"/>
    <p:sldId id="369" r:id="rId4"/>
    <p:sldId id="364" r:id="rId5"/>
    <p:sldId id="399" r:id="rId6"/>
    <p:sldId id="267" r:id="rId7"/>
    <p:sldId id="419" r:id="rId8"/>
    <p:sldId id="421" r:id="rId9"/>
    <p:sldId id="422" r:id="rId10"/>
    <p:sldId id="423" r:id="rId11"/>
    <p:sldId id="424" r:id="rId12"/>
    <p:sldId id="366" r:id="rId13"/>
    <p:sldId id="277" r:id="rId14"/>
    <p:sldId id="403" r:id="rId15"/>
  </p:sldIdLst>
  <p:sldSz cx="9144000" cy="6858000" type="screen4x3"/>
  <p:notesSz cx="6858000" cy="90678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DC7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6431" autoAdjust="0"/>
    <p:restoredTop sz="69884" autoAdjust="0"/>
  </p:normalViewPr>
  <p:slideViewPr>
    <p:cSldViewPr>
      <p:cViewPr>
        <p:scale>
          <a:sx n="49" d="100"/>
          <a:sy n="49" d="100"/>
        </p:scale>
        <p:origin x="54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48"/>
    </p:cViewPr>
  </p:sorterViewPr>
  <p:notesViewPr>
    <p:cSldViewPr>
      <p:cViewPr varScale="1">
        <p:scale>
          <a:sx n="60" d="100"/>
          <a:sy n="60" d="100"/>
        </p:scale>
        <p:origin x="1404" y="78"/>
      </p:cViewPr>
      <p:guideLst>
        <p:guide orient="horz" pos="2856"/>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94E837C-4105-42B6-8907-375F36E9B0AC}" type="datetimeFigureOut">
              <a:rPr lang="en-US"/>
              <a:pPr>
                <a:defRPr/>
              </a:pPr>
              <a:t>9/8/2016</a:t>
            </a:fld>
            <a:endParaRPr lang="en-US"/>
          </a:p>
        </p:txBody>
      </p:sp>
      <p:sp>
        <p:nvSpPr>
          <p:cNvPr id="4" name="Footer Placeholder 3"/>
          <p:cNvSpPr>
            <a:spLocks noGrp="1"/>
          </p:cNvSpPr>
          <p:nvPr>
            <p:ph type="ftr" sz="quarter" idx="2"/>
          </p:nvPr>
        </p:nvSpPr>
        <p:spPr>
          <a:xfrm>
            <a:off x="0" y="8612188"/>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12188"/>
            <a:ext cx="2971800" cy="4540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003132C-0596-45F6-83ED-92617E317A82}" type="slidenum">
              <a:rPr lang="en-US" altLang="en-US"/>
              <a:pPr/>
              <a:t>‹#›</a:t>
            </a:fld>
            <a:endParaRPr lang="en-US" altLang="en-US"/>
          </a:p>
        </p:txBody>
      </p:sp>
    </p:spTree>
    <p:extLst>
      <p:ext uri="{BB962C8B-B14F-4D97-AF65-F5344CB8AC3E}">
        <p14:creationId xmlns:p14="http://schemas.microsoft.com/office/powerpoint/2010/main" val="3062450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6F27EF9-FDEA-4774-92DE-25ADA934D41C}" type="datetimeFigureOut">
              <a:rPr lang="en-US"/>
              <a:pPr>
                <a:defRPr/>
              </a:pPr>
              <a:t>9/8/2016</a:t>
            </a:fld>
            <a:endParaRPr lang="en-US"/>
          </a:p>
        </p:txBody>
      </p:sp>
      <p:sp>
        <p:nvSpPr>
          <p:cNvPr id="4" name="Slide Image Placeholder 3"/>
          <p:cNvSpPr>
            <a:spLocks noGrp="1" noRot="1" noChangeAspect="1"/>
          </p:cNvSpPr>
          <p:nvPr>
            <p:ph type="sldImg" idx="2"/>
          </p:nvPr>
        </p:nvSpPr>
        <p:spPr>
          <a:xfrm>
            <a:off x="1162050" y="679450"/>
            <a:ext cx="4533900" cy="34004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06888"/>
            <a:ext cx="5486400" cy="408146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12188"/>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12188"/>
            <a:ext cx="2971800" cy="4540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8EDDA36-96C0-4D7D-BC40-2DCBDC423EF7}" type="slidenum">
              <a:rPr lang="en-US" altLang="en-US"/>
              <a:pPr/>
              <a:t>‹#›</a:t>
            </a:fld>
            <a:endParaRPr lang="en-US" altLang="en-US"/>
          </a:p>
        </p:txBody>
      </p:sp>
    </p:spTree>
    <p:extLst>
      <p:ext uri="{BB962C8B-B14F-4D97-AF65-F5344CB8AC3E}">
        <p14:creationId xmlns:p14="http://schemas.microsoft.com/office/powerpoint/2010/main" val="979838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kingofkingswoodbury.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r>
              <a:rPr lang="en-US" altLang="en-US" sz="1400" dirty="0" smtClean="0">
                <a:latin typeface="Tahoma" panose="020B0604030504040204" pitchFamily="34" charset="0"/>
                <a:ea typeface="Tahoma" panose="020B0604030504040204" pitchFamily="34" charset="0"/>
                <a:cs typeface="Tahoma" panose="020B0604030504040204" pitchFamily="34" charset="0"/>
              </a:rPr>
              <a:t>Log into Spark Online</a:t>
            </a:r>
          </a:p>
          <a:p>
            <a:pPr lvl="1" eaLnBrk="1" hangingPunct="1"/>
            <a:r>
              <a:rPr lang="en-US" altLang="en-US" sz="1400" dirty="0" smtClean="0">
                <a:latin typeface="Tahoma" panose="020B0604030504040204" pitchFamily="34" charset="0"/>
                <a:ea typeface="Tahoma" panose="020B0604030504040204" pitchFamily="34" charset="0"/>
                <a:cs typeface="Tahoma" panose="020B0604030504040204" pitchFamily="34" charset="0"/>
              </a:rPr>
              <a:t>Click on the lesson for September 17/18 (Noah’s Ark)</a:t>
            </a:r>
          </a:p>
          <a:p>
            <a:pPr lvl="1" eaLnBrk="1" hangingPunct="1"/>
            <a:r>
              <a:rPr lang="en-US" altLang="en-US" sz="1400" dirty="0" smtClean="0">
                <a:latin typeface="Tahoma" panose="020B0604030504040204" pitchFamily="34" charset="0"/>
                <a:ea typeface="Tahoma" panose="020B0604030504040204" pitchFamily="34" charset="0"/>
                <a:cs typeface="Tahoma" panose="020B0604030504040204" pitchFamily="34" charset="0"/>
              </a:rPr>
              <a:t>Click on the Leader Guide for the lesson outline</a:t>
            </a:r>
          </a:p>
          <a:p>
            <a:pPr lvl="1" eaLnBrk="1" hangingPunct="1"/>
            <a:r>
              <a:rPr lang="en-US" altLang="en-US" sz="1400" dirty="0" smtClean="0">
                <a:latin typeface="Tahoma" panose="020B0604030504040204" pitchFamily="34" charset="0"/>
                <a:ea typeface="Tahoma" panose="020B0604030504040204" pitchFamily="34" charset="0"/>
                <a:cs typeface="Tahoma" panose="020B0604030504040204" pitchFamily="34" charset="0"/>
              </a:rPr>
              <a:t>Print to follow along</a:t>
            </a: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p:txBody>
      </p:sp>
      <p:sp>
        <p:nvSpPr>
          <p:cNvPr id="47108" name="Slide Number Placeholder 3"/>
          <p:cNvSpPr txBox="1">
            <a:spLocks noGrp="1"/>
          </p:cNvSpPr>
          <p:nvPr/>
        </p:nvSpPr>
        <p:spPr bwMode="auto">
          <a:xfrm>
            <a:off x="3884613" y="8612188"/>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417029F-030B-4652-8AE4-42E75851A33B}" type="slidenum">
              <a:rPr lang="en-US" altLang="en-US" sz="1200">
                <a:latin typeface="Calibri" panose="020F0502020204030204" pitchFamily="34" charset="0"/>
              </a:rPr>
              <a:pPr algn="r" eaLnBrk="1" hangingPunct="1"/>
              <a:t>1</a:t>
            </a:fld>
            <a:endParaRPr lang="en-US" altLang="en-US" sz="1200">
              <a:latin typeface="Calibri" panose="020F0502020204030204" pitchFamily="34" charset="0"/>
            </a:endParaRPr>
          </a:p>
        </p:txBody>
      </p:sp>
    </p:spTree>
    <p:extLst>
      <p:ext uri="{BB962C8B-B14F-4D97-AF65-F5344CB8AC3E}">
        <p14:creationId xmlns:p14="http://schemas.microsoft.com/office/powerpoint/2010/main" val="116923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lnSpc>
                <a:spcPct val="90000"/>
              </a:lnSpc>
              <a:spcBef>
                <a:spcPct val="0"/>
              </a:spcBef>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b="1" u="sng" dirty="0" smtClean="0">
                <a:latin typeface="Tahoma" panose="020B0604030504040204" pitchFamily="34" charset="0"/>
                <a:ea typeface="Tahoma" panose="020B0604030504040204" pitchFamily="34" charset="0"/>
                <a:cs typeface="Tahoma" panose="020B0604030504040204" pitchFamily="34" charset="0"/>
              </a:rPr>
              <a:t>Send Time</a:t>
            </a:r>
            <a:r>
              <a:rPr lang="en-US" altLang="en-US" sz="1400" dirty="0" smtClean="0">
                <a:latin typeface="Tahoma" panose="020B0604030504040204" pitchFamily="34" charset="0"/>
                <a:ea typeface="Tahoma" panose="020B0604030504040204" pitchFamily="34" charset="0"/>
                <a:cs typeface="Tahoma" panose="020B0604030504040204" pitchFamily="34" charset="0"/>
              </a:rPr>
              <a:t> </a:t>
            </a:r>
            <a:r>
              <a:rPr lang="en-US" altLang="en-US" sz="1400" dirty="0" smtClean="0">
                <a:latin typeface="Tahoma" panose="020B0604030504040204" pitchFamily="34" charset="0"/>
                <a:ea typeface="Tahoma" panose="020B0604030504040204" pitchFamily="34" charset="0"/>
                <a:cs typeface="Tahoma" panose="020B0604030504040204" pitchFamily="34" charset="0"/>
              </a:rPr>
              <a:t>–</a:t>
            </a:r>
          </a:p>
          <a:p>
            <a:pPr eaLnBrk="1" hangingPunct="1">
              <a:lnSpc>
                <a:spcPct val="90000"/>
              </a:lnSpc>
              <a:spcBef>
                <a:spcPct val="0"/>
              </a:spcBef>
            </a:pPr>
            <a:endParaRPr lang="en-US" altLang="en-US"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Closing Conversation </a:t>
            </a:r>
            <a:r>
              <a:rPr lang="en-US" altLang="en-US" sz="1400" dirty="0" smtClean="0">
                <a:latin typeface="Tahoma" panose="020B0604030504040204" pitchFamily="34" charset="0"/>
                <a:ea typeface="Tahoma" panose="020B0604030504040204" pitchFamily="34" charset="0"/>
                <a:cs typeface="Tahoma" panose="020B0604030504040204" pitchFamily="34" charset="0"/>
              </a:rPr>
              <a:t>– </a:t>
            </a:r>
            <a:r>
              <a:rPr lang="en-US" altLang="en-US" sz="1400" dirty="0" err="1" smtClean="0">
                <a:latin typeface="Tahoma" panose="020B0604030504040204" pitchFamily="34" charset="0"/>
                <a:ea typeface="Tahoma" panose="020B0604030504040204" pitchFamily="34" charset="0"/>
                <a:cs typeface="Tahoma" panose="020B0604030504040204" pitchFamily="34" charset="0"/>
              </a:rPr>
              <a:t>backpage</a:t>
            </a:r>
            <a:r>
              <a:rPr lang="en-US" altLang="en-US" sz="1400" dirty="0" smtClean="0">
                <a:latin typeface="Tahoma" panose="020B0604030504040204" pitchFamily="34" charset="0"/>
                <a:ea typeface="Tahoma" panose="020B0604030504040204" pitchFamily="34" charset="0"/>
                <a:cs typeface="Tahoma" panose="020B0604030504040204" pitchFamily="34" charset="0"/>
              </a:rPr>
              <a:t> of leaflet (Faith on the Go!)</a:t>
            </a:r>
          </a:p>
          <a:p>
            <a:pPr eaLnBrk="1" hangingPunct="1">
              <a:lnSpc>
                <a:spcPct val="90000"/>
              </a:lnSpc>
              <a:spcBef>
                <a:spcPct val="0"/>
              </a:spcBef>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Collect name tags and put in name tag pouch from your brown teaching folder</a:t>
            </a:r>
          </a:p>
          <a:p>
            <a:pPr eaLnBrk="1" hangingPunct="1">
              <a:lnSpc>
                <a:spcPct val="90000"/>
              </a:lnSpc>
              <a:spcBef>
                <a:spcPct val="0"/>
              </a:spcBef>
            </a:pP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b="1" dirty="0" smtClean="0">
                <a:latin typeface="Tahoma" panose="020B0604030504040204" pitchFamily="34" charset="0"/>
                <a:ea typeface="Tahoma" panose="020B0604030504040204" pitchFamily="34" charset="0"/>
                <a:cs typeface="Tahoma" panose="020B0604030504040204" pitchFamily="34" charset="0"/>
              </a:rPr>
              <a:t>Closing Prayer </a:t>
            </a:r>
            <a:r>
              <a:rPr lang="en-US" altLang="en-US" sz="1400" dirty="0" smtClean="0">
                <a:latin typeface="Tahoma" panose="020B0604030504040204" pitchFamily="34" charset="0"/>
                <a:ea typeface="Tahoma" panose="020B0604030504040204" pitchFamily="34" charset="0"/>
                <a:cs typeface="Tahoma" panose="020B0604030504040204" pitchFamily="34" charset="0"/>
              </a:rPr>
              <a:t>– End class with </a:t>
            </a:r>
            <a:r>
              <a:rPr lang="en-US" altLang="en-US" sz="1400" dirty="0" smtClean="0">
                <a:latin typeface="Tahoma" panose="020B0604030504040204" pitchFamily="34" charset="0"/>
                <a:ea typeface="Tahoma" panose="020B0604030504040204" pitchFamily="34" charset="0"/>
                <a:cs typeface="Tahoma" panose="020B0604030504040204" pitchFamily="34" charset="0"/>
              </a:rPr>
              <a:t>p</a:t>
            </a:r>
            <a:r>
              <a:rPr lang="en-US" altLang="en-US" sz="1400" dirty="0" smtClean="0">
                <a:latin typeface="Tahoma" panose="020B0604030504040204" pitchFamily="34" charset="0"/>
                <a:ea typeface="Tahoma" panose="020B0604030504040204" pitchFamily="34" charset="0"/>
                <a:cs typeface="Tahoma" panose="020B0604030504040204" pitchFamily="34" charset="0"/>
              </a:rPr>
              <a:t>rayer in lesson and Lord’s Prayer (posted in classroom)</a:t>
            </a:r>
          </a:p>
          <a:p>
            <a:pPr eaLnBrk="1" hangingPunct="1">
              <a:lnSpc>
                <a:spcPct val="90000"/>
              </a:lnSpc>
              <a:spcBef>
                <a:spcPct val="0"/>
              </a:spcBef>
            </a:pP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Open door and invite parents to sign their child/</a:t>
            </a:r>
            <a:r>
              <a:rPr lang="en-US" altLang="en-US" sz="1400" dirty="0" err="1" smtClean="0">
                <a:latin typeface="Tahoma" panose="020B0604030504040204" pitchFamily="34" charset="0"/>
                <a:ea typeface="Tahoma" panose="020B0604030504040204" pitchFamily="34" charset="0"/>
                <a:cs typeface="Tahoma" panose="020B0604030504040204" pitchFamily="34" charset="0"/>
              </a:rPr>
              <a:t>ren</a:t>
            </a:r>
            <a:r>
              <a:rPr lang="en-US" altLang="en-US" sz="1400" dirty="0" smtClean="0">
                <a:latin typeface="Tahoma" panose="020B0604030504040204" pitchFamily="34" charset="0"/>
                <a:ea typeface="Tahoma" panose="020B0604030504040204" pitchFamily="34" charset="0"/>
                <a:cs typeface="Tahoma" panose="020B0604030504040204" pitchFamily="34" charset="0"/>
              </a:rPr>
              <a:t> out and Respect Policy</a:t>
            </a:r>
            <a:endParaRPr lang="en-US" altLang="en-US" sz="1400" dirty="0">
              <a:latin typeface="Tahoma" panose="020B0604030504040204" pitchFamily="34" charset="0"/>
              <a:ea typeface="Tahoma" panose="020B0604030504040204" pitchFamily="34" charset="0"/>
              <a:cs typeface="Tahoma" panose="020B0604030504040204" pitchFamily="34" charset="0"/>
            </a:endParaRPr>
          </a:p>
          <a:p>
            <a:r>
              <a:rPr lang="en-US" dirty="0"/>
              <a:t> </a:t>
            </a:r>
          </a:p>
          <a:p>
            <a:pPr eaLnBrk="1" hangingPunct="1">
              <a:lnSpc>
                <a:spcPct val="90000"/>
              </a:lnSpc>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BF4F2E-735F-40E0-9EFA-5DB22F8BFEAD}"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331770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lnSpc>
                <a:spcPct val="90000"/>
              </a:lnSpc>
              <a:spcBef>
                <a:spcPct val="0"/>
              </a:spcBef>
            </a:pPr>
            <a:endParaRPr lang="en-US" altLang="en-US" sz="1400" dirty="0">
              <a:latin typeface="Tahoma" panose="020B0604030504040204" pitchFamily="34" charset="0"/>
              <a:ea typeface="Tahoma" panose="020B0604030504040204" pitchFamily="34" charset="0"/>
              <a:cs typeface="Tahoma" panose="020B0604030504040204" pitchFamily="34" charset="0"/>
            </a:endParaRPr>
          </a:p>
          <a:p>
            <a:r>
              <a:rPr lang="en-US" dirty="0"/>
              <a:t> </a:t>
            </a:r>
          </a:p>
          <a:p>
            <a:pPr eaLnBrk="1" hangingPunct="1">
              <a:lnSpc>
                <a:spcPct val="90000"/>
              </a:lnSpc>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BF4F2E-735F-40E0-9EFA-5DB22F8BFEAD}"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3851153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Through our online subscription, you have access to additional content for you to tailor your lesson to fit your learners. </a:t>
            </a: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You will have coloring pages each week for children to do as they arrive to class</a:t>
            </a: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You can anticipate about 45 minutes of </a:t>
            </a:r>
            <a:r>
              <a:rPr lang="en-US" altLang="en-US" sz="1400" dirty="0" smtClean="0">
                <a:latin typeface="Tahoma" panose="020B0604030504040204" pitchFamily="34" charset="0"/>
                <a:ea typeface="Tahoma" panose="020B0604030504040204" pitchFamily="34" charset="0"/>
                <a:cs typeface="Tahoma" panose="020B0604030504040204" pitchFamily="34" charset="0"/>
              </a:rPr>
              <a:t>class time </a:t>
            </a:r>
            <a:r>
              <a:rPr lang="en-US" altLang="en-US" sz="1400" dirty="0" smtClean="0">
                <a:latin typeface="Tahoma" panose="020B0604030504040204" pitchFamily="34" charset="0"/>
                <a:ea typeface="Tahoma" panose="020B0604030504040204" pitchFamily="34" charset="0"/>
                <a:cs typeface="Tahoma" panose="020B0604030504040204" pitchFamily="34" charset="0"/>
              </a:rPr>
              <a:t>for 5:17 and 10:45 classes and 60 minutes for 9:30. As the teacher, you can pick and choose what your class will do. Know that you will be responsible for supplies for any activity that I do not include in the weekly email.</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125561-8478-4D42-81A7-8FBCD9599B10}"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3925291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Spark Family pages are designed to help families share in their child’s Sunday school experience and keep the learning alive through the week. It reinforces the church-home connection.</a:t>
            </a:r>
          </a:p>
          <a:p>
            <a:pPr eaLnBrk="1" hangingPunct="1">
              <a:spcBef>
                <a:spcPct val="0"/>
              </a:spcBef>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These can be found online at </a:t>
            </a:r>
            <a:r>
              <a:rPr lang="en-US" altLang="en-US" sz="1400" dirty="0" smtClean="0">
                <a:latin typeface="Tahoma" panose="020B0604030504040204" pitchFamily="34" charset="0"/>
                <a:ea typeface="Tahoma" panose="020B0604030504040204" pitchFamily="34" charset="0"/>
                <a:cs typeface="Tahoma" panose="020B0604030504040204" pitchFamily="34" charset="0"/>
                <a:hlinkClick r:id="rId3"/>
              </a:rPr>
              <a:t>www.kingofkingswoodbury.org</a:t>
            </a:r>
            <a:r>
              <a:rPr lang="en-US" altLang="en-US" sz="1400" dirty="0" smtClean="0">
                <a:latin typeface="Tahoma" panose="020B0604030504040204" pitchFamily="34" charset="0"/>
                <a:ea typeface="Tahoma" panose="020B0604030504040204" pitchFamily="34" charset="0"/>
                <a:cs typeface="Tahoma" panose="020B0604030504040204" pitchFamily="34" charset="0"/>
              </a:rPr>
              <a:t> and included in the weekly email</a:t>
            </a:r>
          </a:p>
          <a:p>
            <a:pPr eaLnBrk="1" hangingPunct="1">
              <a:spcBef>
                <a:spcPct val="0"/>
              </a:spcBef>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1957D3-D9B2-48DA-9C9D-B9A0FD05AAA9}"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2297173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r>
              <a:rPr lang="en-US" altLang="en-US" sz="1400" dirty="0" smtClean="0">
                <a:latin typeface="Tahoma" panose="020B0604030504040204" pitchFamily="34" charset="0"/>
              </a:rPr>
              <a:t>Thank you for teaching a Kids of the Kingdom class. I hope you find it to be a rewarding experience.</a:t>
            </a:r>
          </a:p>
          <a:p>
            <a:pPr eaLnBrk="1" hangingPunct="1"/>
            <a:endParaRPr lang="en-US" altLang="en-US" sz="1400" dirty="0">
              <a:latin typeface="Tahoma" panose="020B0604030504040204" pitchFamily="34" charset="0"/>
            </a:endParaRPr>
          </a:p>
          <a:p>
            <a:pPr eaLnBrk="1" hangingPunct="1"/>
            <a:r>
              <a:rPr lang="en-US" altLang="en-US" sz="1400" dirty="0" smtClean="0">
                <a:latin typeface="Tahoma" panose="020B0604030504040204" pitchFamily="34" charset="0"/>
              </a:rPr>
              <a:t>Kids of the Kingdom is more than a class. It is also about creating relationships and investing our time and ourselves with the children we come into contact with. </a:t>
            </a:r>
          </a:p>
          <a:p>
            <a:pPr eaLnBrk="1" hangingPunct="1"/>
            <a:endParaRPr lang="en-US" altLang="en-US" sz="1400" dirty="0">
              <a:latin typeface="Tahoma" panose="020B0604030504040204" pitchFamily="34" charset="0"/>
            </a:endParaRPr>
          </a:p>
          <a:p>
            <a:pPr eaLnBrk="1" hangingPunct="1"/>
            <a:r>
              <a:rPr lang="en-US" altLang="en-US" sz="1400" dirty="0" smtClean="0">
                <a:latin typeface="Tahoma" panose="020B0604030504040204" pitchFamily="34" charset="0"/>
              </a:rPr>
              <a:t>Being an effective teacher as God is calling you to be is not only teach about God but share your faith and love with our children. </a:t>
            </a:r>
          </a:p>
          <a:p>
            <a:pPr eaLnBrk="1" hangingPunct="1"/>
            <a:endParaRPr lang="en-US" altLang="en-US" sz="1400" dirty="0">
              <a:latin typeface="Tahoma" panose="020B0604030504040204" pitchFamily="34" charset="0"/>
            </a:endParaRPr>
          </a:p>
          <a:p>
            <a:pPr eaLnBrk="1" hangingPunct="1"/>
            <a:r>
              <a:rPr lang="en-US" altLang="en-US" sz="1400" dirty="0" smtClean="0">
                <a:latin typeface="Tahoma" panose="020B0604030504040204" pitchFamily="34" charset="0"/>
              </a:rPr>
              <a:t>It’s not about us. It’s about helping our kids see God and that means trusting that the Holy Spirit is using us to plant the seeds of faith to help our children see God. </a:t>
            </a:r>
            <a:r>
              <a:rPr lang="en-US" altLang="en-US" sz="1400" dirty="0" smtClean="0">
                <a:latin typeface="Tahoma" panose="020B0604030504040204" pitchFamily="34" charset="0"/>
              </a:rPr>
              <a:t>We need to get out of the way and let God do God’s work in all of our hearts.</a:t>
            </a:r>
            <a:r>
              <a:rPr lang="en-US" altLang="en-US" sz="1400" dirty="0" smtClean="0">
                <a:latin typeface="Tahoma" panose="020B0604030504040204" pitchFamily="34" charset="0"/>
              </a:rPr>
              <a:t> </a:t>
            </a:r>
          </a:p>
          <a:p>
            <a:pPr eaLnBrk="1" hangingPunct="1"/>
            <a:endParaRPr lang="en-US" altLang="en-US" dirty="0" smtClean="0">
              <a:latin typeface="Tahoma" panose="020B0604030504040204" pitchFamily="34" charset="0"/>
            </a:endParaRPr>
          </a:p>
          <a:p>
            <a:pPr eaLnBrk="1" hangingPunct="1"/>
            <a:endParaRPr lang="en-US" altLang="en-US" dirty="0" smtClean="0">
              <a:latin typeface="Tahoma" panose="020B060403050404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05009F-E263-43AE-BEE9-71AA78A9C666}"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112176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smtClean="0"/>
          </a:p>
          <a:p>
            <a:pPr eaLnBrk="1" hangingPunct="1">
              <a:spcBef>
                <a:spcPct val="0"/>
              </a:spcBef>
            </a:pPr>
            <a:r>
              <a:rPr lang="en-US" altLang="en-US" sz="1000" dirty="0" smtClean="0"/>
              <a:t>Every lesson in the Spark curriculum has a short Lesson Prep Video to support you as you prepare to teach. A Spark team  member guides you through  three sections:</a:t>
            </a:r>
          </a:p>
          <a:p>
            <a:pPr eaLnBrk="1" hangingPunct="1">
              <a:spcBef>
                <a:spcPct val="0"/>
              </a:spcBef>
            </a:pPr>
            <a:endParaRPr lang="en-US" altLang="en-US" sz="1000" b="1" dirty="0" smtClean="0"/>
          </a:p>
          <a:p>
            <a:pPr eaLnBrk="1" hangingPunct="1">
              <a:spcBef>
                <a:spcPct val="0"/>
              </a:spcBef>
            </a:pPr>
            <a:r>
              <a:rPr lang="en-US" altLang="en-US" sz="1000" b="1" dirty="0" smtClean="0"/>
              <a:t>About This Story</a:t>
            </a:r>
            <a:r>
              <a:rPr lang="en-US" altLang="en-US" sz="1000" dirty="0" smtClean="0"/>
              <a:t> gives you a summary of the Bible story you will be teaching in your lesson.</a:t>
            </a:r>
          </a:p>
          <a:p>
            <a:pPr eaLnBrk="1" hangingPunct="1">
              <a:spcBef>
                <a:spcPct val="0"/>
              </a:spcBef>
            </a:pPr>
            <a:endParaRPr lang="en-US" altLang="en-US" sz="1000" dirty="0" smtClean="0"/>
          </a:p>
          <a:p>
            <a:pPr eaLnBrk="1" hangingPunct="1">
              <a:spcBef>
                <a:spcPct val="0"/>
              </a:spcBef>
            </a:pPr>
            <a:r>
              <a:rPr lang="en-US" altLang="en-US" sz="1000" b="1" dirty="0" smtClean="0"/>
              <a:t>Why This Story Matters</a:t>
            </a:r>
            <a:r>
              <a:rPr lang="en-US" altLang="en-US" sz="1000" dirty="0" smtClean="0"/>
              <a:t> explains why this Bible story is important. This part will reinforce key point in the Bible story. It will also provides some further insights into the story with historical and contextual information.</a:t>
            </a:r>
          </a:p>
          <a:p>
            <a:pPr eaLnBrk="1" hangingPunct="1">
              <a:spcBef>
                <a:spcPct val="0"/>
              </a:spcBef>
            </a:pPr>
            <a:endParaRPr lang="en-US" altLang="en-US" sz="1000" dirty="0" smtClean="0"/>
          </a:p>
          <a:p>
            <a:pPr eaLnBrk="1" hangingPunct="1">
              <a:spcBef>
                <a:spcPct val="0"/>
              </a:spcBef>
            </a:pPr>
            <a:r>
              <a:rPr lang="en-US" altLang="en-US" sz="1000" b="1" dirty="0" smtClean="0"/>
              <a:t>The About Kids </a:t>
            </a:r>
            <a:r>
              <a:rPr lang="en-US" altLang="en-US" sz="1000" dirty="0" smtClean="0"/>
              <a:t>portion of each video is all about kids! It gives you lots of tips for working with kids during your time together. </a:t>
            </a:r>
          </a:p>
          <a:p>
            <a:pPr eaLnBrk="1" hangingPunct="1">
              <a:spcBef>
                <a:spcPct val="0"/>
              </a:spcBef>
            </a:pPr>
            <a:endParaRPr lang="en-US" altLang="en-US" sz="1000" dirty="0" smtClean="0"/>
          </a:p>
          <a:p>
            <a:pPr eaLnBrk="1" hangingPunct="1">
              <a:spcBef>
                <a:spcPct val="0"/>
              </a:spcBef>
            </a:pPr>
            <a:r>
              <a:rPr lang="en-US" altLang="en-US" sz="1000" dirty="0" smtClean="0"/>
              <a:t>You’ll find that the About Kids section gives you helpful tips for working with the specific age level you’re teaching. It also features some of the lesson activities and gives you suggestions for enhancing what’s already in the lesson content. And you’ll hear an emphasis on the lesson focus throughout the video. This lesson focus statement is the heart of what you teach kids each week – these videos will help you see many ways that you can connect to this focus throughout the lesson.</a:t>
            </a:r>
          </a:p>
          <a:p>
            <a:pPr eaLnBrk="1" hangingPunct="1">
              <a:spcBef>
                <a:spcPct val="0"/>
              </a:spcBef>
            </a:pPr>
            <a:endParaRPr lang="en-US" altLang="en-US" sz="1000" dirty="0" smtClean="0"/>
          </a:p>
          <a:p>
            <a:pPr eaLnBrk="1" hangingPunct="1">
              <a:spcBef>
                <a:spcPct val="0"/>
              </a:spcBef>
            </a:pPr>
            <a:r>
              <a:rPr lang="en-US" altLang="en-US" sz="1000" dirty="0" smtClean="0"/>
              <a:t>You’ll find that these age-specific ideas will strengthen your teaching and your relationships with the kids in your class!</a:t>
            </a:r>
          </a:p>
          <a:p>
            <a:pPr eaLnBrk="1" hangingPunct="1">
              <a:spcBef>
                <a:spcPct val="0"/>
              </a:spcBef>
            </a:pPr>
            <a:endParaRPr lang="en-US" altLang="en-US" sz="1000" dirty="0" smtClean="0"/>
          </a:p>
          <a:p>
            <a:pPr eaLnBrk="1" hangingPunct="1">
              <a:spcBef>
                <a:spcPct val="0"/>
              </a:spcBef>
            </a:pPr>
            <a:r>
              <a:rPr lang="en-US" altLang="en-US" sz="1000" dirty="0" smtClean="0"/>
              <a:t>The video clip is a great introduction to the story and lasts for less than 5 minutes. </a:t>
            </a:r>
          </a:p>
          <a:p>
            <a:pPr eaLnBrk="1" hangingPunct="1">
              <a:spcBef>
                <a:spcPct val="0"/>
              </a:spcBef>
            </a:pPr>
            <a:endParaRPr lang="en-US" altLang="en-US" sz="1000" i="1"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15915F-7D4B-4994-B1D9-AA9DB3FF2A04}"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90492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Tahoma" panose="020B0604030504040204" pitchFamily="34" charset="0"/>
                <a:ea typeface="Tahoma" panose="020B0604030504040204" pitchFamily="34" charset="0"/>
                <a:cs typeface="Tahoma" panose="020B0604030504040204" pitchFamily="34" charset="0"/>
              </a:rPr>
              <a:t>The first page of each lesson features a Lesson At-A-Glance Chart. </a:t>
            </a:r>
          </a:p>
          <a:p>
            <a:pPr eaLnBrk="1" hangingPunct="1">
              <a:spcBef>
                <a:spcPct val="0"/>
              </a:spcBef>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r>
              <a:rPr lang="en-US" altLang="en-US" dirty="0" smtClean="0">
                <a:latin typeface="Tahoma" panose="020B0604030504040204" pitchFamily="34" charset="0"/>
                <a:ea typeface="Tahoma" panose="020B0604030504040204" pitchFamily="34" charset="0"/>
                <a:cs typeface="Tahoma" panose="020B0604030504040204" pitchFamily="34" charset="0"/>
              </a:rPr>
              <a:t>Featured  under the each week’s lesson title are:</a:t>
            </a:r>
          </a:p>
          <a:p>
            <a:pPr eaLnBrk="1" hangingPunct="1">
              <a:spcBef>
                <a:spcPct val="0"/>
              </a:spcBef>
            </a:pPr>
            <a:r>
              <a:rPr lang="en-US" altLang="en-US" dirty="0" smtClean="0">
                <a:latin typeface="Tahoma" panose="020B0604030504040204" pitchFamily="34" charset="0"/>
                <a:ea typeface="Tahoma" panose="020B0604030504040204" pitchFamily="34" charset="0"/>
                <a:cs typeface="Tahoma" panose="020B0604030504040204" pitchFamily="34" charset="0"/>
              </a:rPr>
              <a:t>	Scripture reference  - where we will find our Bible story</a:t>
            </a:r>
          </a:p>
          <a:p>
            <a:pPr eaLnBrk="1" hangingPunct="1">
              <a:spcBef>
                <a:spcPct val="0"/>
              </a:spcBef>
            </a:pPr>
            <a:r>
              <a:rPr lang="en-US" altLang="en-US" dirty="0" smtClean="0">
                <a:latin typeface="Tahoma" panose="020B0604030504040204" pitchFamily="34" charset="0"/>
                <a:ea typeface="Tahoma" panose="020B0604030504040204" pitchFamily="34" charset="0"/>
                <a:cs typeface="Tahoma" panose="020B0604030504040204" pitchFamily="34" charset="0"/>
              </a:rPr>
              <a:t>	Lesson Focus – everyone will know what the main point is </a:t>
            </a:r>
          </a:p>
          <a:p>
            <a:pPr eaLnBrk="1" hangingPunct="1">
              <a:spcBef>
                <a:spcPct val="0"/>
              </a:spcBef>
            </a:pPr>
            <a:endParaRPr lang="en-US" altLang="en-US"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r>
              <a:rPr lang="en-US" altLang="en-US" dirty="0" smtClean="0">
                <a:latin typeface="Tahoma" panose="020B0604030504040204" pitchFamily="34" charset="0"/>
                <a:ea typeface="Tahoma" panose="020B0604030504040204" pitchFamily="34" charset="0"/>
                <a:cs typeface="Tahoma" panose="020B0604030504040204" pitchFamily="34" charset="0"/>
              </a:rPr>
              <a:t>All the lesson activities reinforce the lesson focus. Learners will be more confident in what they have learned.</a:t>
            </a:r>
          </a:p>
          <a:p>
            <a:pPr eaLnBrk="1" hangingPunct="1">
              <a:spcBef>
                <a:spcPct val="0"/>
              </a:spcBef>
            </a:pPr>
            <a:r>
              <a:rPr lang="en-US" altLang="en-US" dirty="0" smtClean="0">
                <a:latin typeface="Tahoma" panose="020B0604030504040204" pitchFamily="34" charset="0"/>
                <a:ea typeface="Tahoma" panose="020B0604030504040204" pitchFamily="34" charset="0"/>
                <a:cs typeface="Tahoma" panose="020B0604030504040204" pitchFamily="34" charset="0"/>
              </a:rPr>
              <a:t>	</a:t>
            </a:r>
          </a:p>
          <a:p>
            <a:pPr eaLnBrk="1" hangingPunct="1">
              <a:spcBef>
                <a:spcPct val="0"/>
              </a:spcBef>
            </a:pPr>
            <a:r>
              <a:rPr lang="en-US" altLang="en-US" dirty="0" smtClean="0">
                <a:latin typeface="Tahoma" panose="020B0604030504040204" pitchFamily="34" charset="0"/>
                <a:ea typeface="Tahoma" panose="020B0604030504040204" pitchFamily="34" charset="0"/>
                <a:cs typeface="Tahoma" panose="020B0604030504040204" pitchFamily="34" charset="0"/>
              </a:rPr>
              <a:t>In addition, this chart shows you what kids will do and the resources and supplies you’ll need for each activity. You can quickly get a sense for the flow of your lesson by spending a few minutes with this chart. </a:t>
            </a:r>
          </a:p>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BBFDC9-AA71-4A45-87B8-2CB52872B315}"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1460775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For our first lesson, Noah’s Ark, the Scripture reference is Genesis 6-9 (chapters 6-9).</a:t>
            </a:r>
          </a:p>
          <a:p>
            <a:pPr eaLnBrk="1" hangingPunct="1">
              <a:spcBef>
                <a:spcPct val="0"/>
              </a:spcBef>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The lesson focus statement is </a:t>
            </a:r>
            <a:r>
              <a:rPr lang="en-US" altLang="en-US" sz="1400" dirty="0" smtClean="0">
                <a:latin typeface="Tahoma" panose="020B0604030504040204" pitchFamily="34" charset="0"/>
                <a:ea typeface="Tahoma" panose="020B0604030504040204" pitchFamily="34" charset="0"/>
                <a:cs typeface="Tahoma" panose="020B0604030504040204" pitchFamily="34" charset="0"/>
              </a:rPr>
              <a:t>Saints and sinners, we walk on dry ground.</a:t>
            </a:r>
          </a:p>
          <a:p>
            <a:pPr eaLnBrk="1" hangingPunct="1">
              <a:spcBef>
                <a:spcPct val="0"/>
              </a:spcBef>
            </a:pP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Life Question </a:t>
            </a:r>
          </a:p>
          <a:p>
            <a:pPr eaLnBrk="1" hangingPunct="1">
              <a:spcBef>
                <a:spcPct val="0"/>
              </a:spcBef>
            </a:pP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Bible Memory Verse – encourage children to learn their Bible Memory Verse each week. They can earn a Faith Rock for these verses in addition to the Faith Rock Memory Vers</a:t>
            </a:r>
            <a:r>
              <a:rPr lang="en-US" altLang="en-US" sz="1400" dirty="0" smtClean="0">
                <a:latin typeface="Tahoma" panose="020B0604030504040204" pitchFamily="34" charset="0"/>
                <a:ea typeface="Tahoma" panose="020B0604030504040204" pitchFamily="34" charset="0"/>
                <a:cs typeface="Tahoma" panose="020B0604030504040204" pitchFamily="34" charset="0"/>
              </a:rPr>
              <a:t>e (which officially starts in October).</a:t>
            </a:r>
          </a:p>
          <a:p>
            <a:pPr eaLnBrk="1" hangingPunct="1">
              <a:spcBef>
                <a:spcPct val="0"/>
              </a:spcBef>
            </a:pP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5560A5-3182-4415-BF47-50A6AF582F7E}"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152084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Each grade level has its own leader guide with unique activities designed specifically for that age group. But there are also many common features throughout all the leader guides that make it easy to use these guides no matter what age you’re teaching!</a:t>
            </a:r>
          </a:p>
          <a:p>
            <a:pPr eaLnBrk="1" hangingPunct="1">
              <a:spcBef>
                <a:spcPct val="0"/>
              </a:spcBef>
            </a:pPr>
            <a:endParaRPr lang="en-US" altLang="en-US" dirty="0" smtClean="0">
              <a:cs typeface="Times New Roman" panose="02020603050405020304" pitchFamily="18" charset="0"/>
            </a:endParaRPr>
          </a:p>
          <a:p>
            <a:pPr eaLnBrk="1" hangingPunct="1">
              <a:spcBef>
                <a:spcPct val="0"/>
              </a:spcBef>
            </a:pPr>
            <a:r>
              <a:rPr lang="en-US" altLang="en-US" dirty="0" smtClean="0"/>
              <a:t>Spark Resources and Supplies list the common supplies you’ll need throughout the quarter, like the Spark Story Bible or Spark Bible, Spark lesson stickers, coloring pages, scissors, crayons, and so on. You will find the leaflet, Spark Lesson Stickers and coloring pages in your brown teaching folder each week.</a:t>
            </a:r>
          </a:p>
          <a:p>
            <a:pPr eaLnBrk="1" hangingPunct="1">
              <a:spcBef>
                <a:spcPct val="0"/>
              </a:spcBef>
            </a:pPr>
            <a:endParaRPr lang="en-US" altLang="en-US" dirty="0" smtClean="0"/>
          </a:p>
          <a:p>
            <a:pPr eaLnBrk="1" hangingPunct="1">
              <a:spcBef>
                <a:spcPct val="0"/>
              </a:spcBef>
            </a:pPr>
            <a:r>
              <a:rPr lang="en-US" altLang="en-US" dirty="0" smtClean="0"/>
              <a:t>In your room there is a “cubby” with markers, scissors, glue, pencils, crayons, etc. in it. </a:t>
            </a:r>
          </a:p>
          <a:p>
            <a:pPr eaLnBrk="1" hangingPunct="1">
              <a:spcBef>
                <a:spcPct val="0"/>
              </a:spcBef>
            </a:pPr>
            <a:endParaRPr lang="en-US" altLang="en-US" dirty="0" smtClean="0"/>
          </a:p>
          <a:p>
            <a:pPr eaLnBrk="1" hangingPunct="1">
              <a:spcBef>
                <a:spcPct val="0"/>
              </a:spcBef>
            </a:pPr>
            <a:r>
              <a:rPr lang="en-US" altLang="en-US" dirty="0" smtClean="0"/>
              <a:t>Sometimes a lesson will require extra supplies. In your weekly teacher email, I will indicate exactly what you can expect to find in your classroom supply bin and what you may need to supply (</a:t>
            </a:r>
            <a:r>
              <a:rPr lang="en-US" altLang="en-US" dirty="0" err="1" smtClean="0"/>
              <a:t>ie</a:t>
            </a:r>
            <a:r>
              <a:rPr lang="en-US" altLang="en-US" dirty="0" smtClean="0"/>
              <a:t> a calculator or watch) from home.</a:t>
            </a:r>
          </a:p>
          <a:p>
            <a:pPr eaLnBrk="1" hangingPunct="1">
              <a:spcBef>
                <a:spcPct val="0"/>
              </a:spcBef>
            </a:pPr>
            <a:endParaRPr lang="en-US" altLang="en-US" dirty="0" smtClean="0"/>
          </a:p>
          <a:p>
            <a:pPr eaLnBrk="1" hangingPunct="1">
              <a:spcBef>
                <a:spcPct val="0"/>
              </a:spcBef>
            </a:pPr>
            <a:r>
              <a:rPr lang="en-US" altLang="en-US" dirty="0" smtClean="0"/>
              <a:t>Extra classroom supplies can be found in the Children’s Ministry Workroom.</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BA964A-094E-44C6-B682-98C92F9C657D}"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3194625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dirty="0" smtClean="0">
                <a:latin typeface="Tahoma" panose="020B0604030504040204" pitchFamily="34" charset="0"/>
                <a:ea typeface="Tahoma" panose="020B0604030504040204" pitchFamily="34" charset="0"/>
                <a:cs typeface="Tahoma" panose="020B0604030504040204" pitchFamily="34" charset="0"/>
              </a:rPr>
              <a:t>Each lesson is divided into 4 sections:</a:t>
            </a:r>
          </a:p>
          <a:p>
            <a:pPr eaLnBrk="1" hangingPunct="1">
              <a:lnSpc>
                <a:spcPct val="90000"/>
              </a:lnSpc>
              <a:spcBef>
                <a:spcPct val="0"/>
              </a:spcBef>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b="1" u="sng" dirty="0" smtClean="0">
                <a:latin typeface="Tahoma" panose="020B0604030504040204" pitchFamily="34" charset="0"/>
                <a:ea typeface="Tahoma" panose="020B0604030504040204" pitchFamily="34" charset="0"/>
                <a:cs typeface="Tahoma" panose="020B0604030504040204" pitchFamily="34" charset="0"/>
              </a:rPr>
              <a:t>Gather </a:t>
            </a:r>
            <a:r>
              <a:rPr lang="en-US" altLang="en-US" dirty="0" smtClean="0">
                <a:latin typeface="Tahoma" panose="020B0604030504040204" pitchFamily="34" charset="0"/>
                <a:ea typeface="Tahoma" panose="020B0604030504040204" pitchFamily="34" charset="0"/>
                <a:cs typeface="Tahoma" panose="020B0604030504040204" pitchFamily="34" charset="0"/>
              </a:rPr>
              <a:t>– a time to introduce the focus of the lesson and build relationships with your class. Engages learners in an activity that they may join in as they arrive. Learners can join in the activity as they arrive. It also has a check-in feature which fosters building relationships/community.</a:t>
            </a:r>
          </a:p>
          <a:p>
            <a:pPr eaLnBrk="1" hangingPunct="1">
              <a:lnSpc>
                <a:spcPct val="90000"/>
              </a:lnSpc>
              <a:spcBef>
                <a:spcPct val="0"/>
              </a:spcBef>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b="1" u="sng" dirty="0" smtClean="0">
                <a:latin typeface="Tahoma" panose="020B0604030504040204" pitchFamily="34" charset="0"/>
                <a:ea typeface="Tahoma" panose="020B0604030504040204" pitchFamily="34" charset="0"/>
                <a:cs typeface="Tahoma" panose="020B0604030504040204" pitchFamily="34" charset="0"/>
              </a:rPr>
              <a:t>Open the Bible</a:t>
            </a:r>
            <a:r>
              <a:rPr lang="en-US" altLang="en-US" dirty="0" smtClean="0">
                <a:latin typeface="Tahoma" panose="020B0604030504040204" pitchFamily="34" charset="0"/>
                <a:ea typeface="Tahoma" panose="020B0604030504040204" pitchFamily="34" charset="0"/>
                <a:cs typeface="Tahoma" panose="020B0604030504040204" pitchFamily="34" charset="0"/>
              </a:rPr>
              <a:t> - gets kids into God’s word! You’ll also find many ideas for how Spark leaflets can help bring the story to life.</a:t>
            </a:r>
          </a:p>
          <a:p>
            <a:pPr eaLnBrk="1" hangingPunct="1">
              <a:lnSpc>
                <a:spcPct val="90000"/>
              </a:lnSpc>
              <a:spcBef>
                <a:spcPct val="0"/>
              </a:spcBef>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b="1" u="sng" dirty="0" smtClean="0">
                <a:latin typeface="Tahoma" panose="020B0604030504040204" pitchFamily="34" charset="0"/>
                <a:ea typeface="Tahoma" panose="020B0604030504040204" pitchFamily="34" charset="0"/>
                <a:cs typeface="Tahoma" panose="020B0604030504040204" pitchFamily="34" charset="0"/>
              </a:rPr>
              <a:t>Activate</a:t>
            </a:r>
            <a:r>
              <a:rPr lang="en-US" altLang="en-US" b="1" u="sng" baseline="0" dirty="0" smtClean="0">
                <a:latin typeface="Tahoma" panose="020B0604030504040204" pitchFamily="34" charset="0"/>
                <a:ea typeface="Tahoma" panose="020B0604030504040204" pitchFamily="34" charset="0"/>
                <a:cs typeface="Tahoma" panose="020B0604030504040204" pitchFamily="34" charset="0"/>
              </a:rPr>
              <a:t> Faith </a:t>
            </a:r>
            <a:r>
              <a:rPr lang="en-US" altLang="en-US" baseline="0" dirty="0" smtClean="0">
                <a:latin typeface="Tahoma" panose="020B0604030504040204" pitchFamily="34" charset="0"/>
                <a:ea typeface="Tahoma" panose="020B0604030504040204" pitchFamily="34" charset="0"/>
                <a:cs typeface="Tahoma" panose="020B0604030504040204" pitchFamily="34" charset="0"/>
              </a:rPr>
              <a:t>-</a:t>
            </a:r>
            <a:r>
              <a:rPr lang="en-US" altLang="en-US" dirty="0" smtClean="0">
                <a:latin typeface="Tahoma" panose="020B0604030504040204" pitchFamily="34" charset="0"/>
                <a:ea typeface="Tahoma" panose="020B0604030504040204" pitchFamily="34" charset="0"/>
                <a:cs typeface="Tahoma" panose="020B0604030504040204" pitchFamily="34" charset="0"/>
              </a:rPr>
              <a:t> Games, activities, puzzles, songs, skits – all kinds of multisensory activities during this time help kids connect the Bible story to their own lives. From week to week you’ll find a variety of ways to tap into different learning styles so that each kid will find activities that engage the way they learn best.</a:t>
            </a:r>
          </a:p>
          <a:p>
            <a:pPr eaLnBrk="1" hangingPunct="1">
              <a:lnSpc>
                <a:spcPct val="90000"/>
              </a:lnSpc>
              <a:spcBef>
                <a:spcPct val="0"/>
              </a:spcBef>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b="1" u="sng" dirty="0" smtClean="0">
                <a:latin typeface="Tahoma" panose="020B0604030504040204" pitchFamily="34" charset="0"/>
                <a:ea typeface="Tahoma" panose="020B0604030504040204" pitchFamily="34" charset="0"/>
                <a:cs typeface="Tahoma" panose="020B0604030504040204" pitchFamily="34" charset="0"/>
              </a:rPr>
              <a:t>Send Time</a:t>
            </a:r>
            <a:r>
              <a:rPr lang="en-US" altLang="en-US" dirty="0" smtClean="0">
                <a:latin typeface="Tahoma" panose="020B0604030504040204" pitchFamily="34" charset="0"/>
                <a:ea typeface="Tahoma" panose="020B0604030504040204" pitchFamily="34" charset="0"/>
                <a:cs typeface="Tahoma" panose="020B0604030504040204" pitchFamily="34" charset="0"/>
              </a:rPr>
              <a:t> - a time to wrap up the lesson, point out Faith on the Go! Ideas from the leaflet, and finish with a Closing Prayer. Kids are sent out with a great understanding of how God’s story is their story! Closing prayer…I really encourage you to end class with a prayer. It brings back our focus on God and models for our learners what they can do at home. The kids can pray. </a:t>
            </a:r>
          </a:p>
          <a:p>
            <a:pPr eaLnBrk="1" hangingPunct="1">
              <a:lnSpc>
                <a:spcPct val="90000"/>
              </a:lnSpc>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BF4F2E-735F-40E0-9EFA-5DB22F8BFEAD}"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246778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lnSpc>
                <a:spcPct val="90000"/>
              </a:lnSpc>
              <a:spcBef>
                <a:spcPct val="0"/>
              </a:spcBef>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Set out name tags and </a:t>
            </a:r>
            <a:r>
              <a:rPr lang="en-US" altLang="en-US" sz="1400" dirty="0" smtClean="0">
                <a:latin typeface="Tahoma" panose="020B0604030504040204" pitchFamily="34" charset="0"/>
                <a:ea typeface="Tahoma" panose="020B0604030504040204" pitchFamily="34" charset="0"/>
                <a:cs typeface="Tahoma" panose="020B0604030504040204" pitchFamily="34" charset="0"/>
              </a:rPr>
              <a:t>activity pages </a:t>
            </a:r>
            <a:r>
              <a:rPr lang="en-US" altLang="en-US" sz="1400" dirty="0" smtClean="0">
                <a:latin typeface="Tahoma" panose="020B0604030504040204" pitchFamily="34" charset="0"/>
                <a:ea typeface="Tahoma" panose="020B0604030504040204" pitchFamily="34" charset="0"/>
                <a:cs typeface="Tahoma" panose="020B0604030504040204" pitchFamily="34" charset="0"/>
              </a:rPr>
              <a:t>at the tables.</a:t>
            </a:r>
          </a:p>
          <a:p>
            <a:pPr eaLnBrk="1" hangingPunct="1">
              <a:lnSpc>
                <a:spcPct val="90000"/>
              </a:lnSpc>
              <a:spcBef>
                <a:spcPct val="0"/>
              </a:spcBef>
            </a:pP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As children arrive, ask parents to sign their child </a:t>
            </a:r>
            <a:r>
              <a:rPr lang="en-US" altLang="en-US" sz="1400" dirty="0" smtClean="0">
                <a:latin typeface="Tahoma" panose="020B0604030504040204" pitchFamily="34" charset="0"/>
                <a:ea typeface="Tahoma" panose="020B0604030504040204" pitchFamily="34" charset="0"/>
                <a:cs typeface="Tahoma" panose="020B0604030504040204" pitchFamily="34" charset="0"/>
              </a:rPr>
              <a:t>in on the blue attendance card</a:t>
            </a:r>
          </a:p>
          <a:p>
            <a:pPr eaLnBrk="1" hangingPunct="1">
              <a:lnSpc>
                <a:spcPct val="90000"/>
              </a:lnSpc>
              <a:spcBef>
                <a:spcPct val="0"/>
              </a:spcBef>
            </a:pP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Children should find a place at the table and start making their name tag. It should include First and Last name.  We need everyone to wear their nametag each class time. </a:t>
            </a: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Invite </a:t>
            </a:r>
            <a:r>
              <a:rPr lang="en-US" altLang="en-US" sz="1400" dirty="0" smtClean="0">
                <a:latin typeface="Tahoma" panose="020B0604030504040204" pitchFamily="34" charset="0"/>
                <a:ea typeface="Tahoma" panose="020B0604030504040204" pitchFamily="34" charset="0"/>
                <a:cs typeface="Tahoma" panose="020B0604030504040204" pitchFamily="34" charset="0"/>
              </a:rPr>
              <a:t>children to sit down and </a:t>
            </a:r>
            <a:r>
              <a:rPr lang="en-US" altLang="en-US" sz="1400" dirty="0" smtClean="0">
                <a:latin typeface="Tahoma" panose="020B0604030504040204" pitchFamily="34" charset="0"/>
                <a:ea typeface="Tahoma" panose="020B0604030504040204" pitchFamily="34" charset="0"/>
                <a:cs typeface="Tahoma" panose="020B0604030504040204" pitchFamily="34" charset="0"/>
              </a:rPr>
              <a:t>work on the activity page</a:t>
            </a:r>
            <a:r>
              <a:rPr lang="en-US" altLang="en-US" sz="1400" dirty="0" smtClean="0">
                <a:latin typeface="Tahoma" panose="020B0604030504040204" pitchFamily="34" charset="0"/>
                <a:ea typeface="Tahoma" panose="020B0604030504040204" pitchFamily="34" charset="0"/>
                <a:cs typeface="Tahoma" panose="020B0604030504040204" pitchFamily="34" charset="0"/>
              </a:rPr>
              <a:t>. I will only supply these the first week and unless you ask for them. </a:t>
            </a:r>
          </a:p>
          <a:p>
            <a:pPr eaLnBrk="1" hangingPunct="1">
              <a:lnSpc>
                <a:spcPct val="90000"/>
              </a:lnSpc>
              <a:spcBef>
                <a:spcPct val="0"/>
              </a:spcBef>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dirty="0" smtClean="0">
                <a:latin typeface="Tahoma" panose="020B0604030504040204" pitchFamily="34" charset="0"/>
                <a:ea typeface="Tahoma" panose="020B0604030504040204" pitchFamily="34" charset="0"/>
                <a:cs typeface="Tahoma" panose="020B0604030504040204" pitchFamily="34" charset="0"/>
              </a:rPr>
              <a:t>Create class rules and review respect policy</a:t>
            </a:r>
          </a:p>
          <a:p>
            <a:pPr eaLnBrk="1" hangingPunct="1">
              <a:lnSpc>
                <a:spcPct val="90000"/>
              </a:lnSpc>
              <a:spcBef>
                <a:spcPct val="0"/>
              </a:spcBef>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b="1" dirty="0" smtClean="0">
                <a:latin typeface="Tahoma" panose="020B0604030504040204" pitchFamily="34" charset="0"/>
                <a:ea typeface="Tahoma" panose="020B0604030504040204" pitchFamily="34" charset="0"/>
                <a:cs typeface="Tahoma" panose="020B0604030504040204" pitchFamily="34" charset="0"/>
              </a:rPr>
              <a:t>Arrival Activity</a:t>
            </a:r>
            <a:r>
              <a:rPr lang="en-US" altLang="en-US" sz="1400" dirty="0" smtClean="0">
                <a:latin typeface="Tahoma" panose="020B0604030504040204" pitchFamily="34" charset="0"/>
                <a:ea typeface="Tahoma" panose="020B0604030504040204" pitchFamily="34" charset="0"/>
                <a:cs typeface="Tahoma" panose="020B0604030504040204" pitchFamily="34" charset="0"/>
              </a:rPr>
              <a:t>– markers &amp; pencils in your cubby, paper in your green classroom supply bin, extra Bibles in cubby</a:t>
            </a: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Opening Conversation </a:t>
            </a:r>
            <a:r>
              <a:rPr lang="en-US" altLang="en-US" sz="1400" dirty="0" smtClean="0">
                <a:latin typeface="Tahoma" panose="020B0604030504040204" pitchFamily="34" charset="0"/>
                <a:ea typeface="Tahoma" panose="020B0604030504040204" pitchFamily="34" charset="0"/>
                <a:cs typeface="Tahoma" panose="020B0604030504040204" pitchFamily="34" charset="0"/>
              </a:rPr>
              <a:t>–  first and second pages of leaflet</a:t>
            </a: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b="1" dirty="0" smtClean="0">
                <a:latin typeface="Tahoma" panose="020B0604030504040204" pitchFamily="34" charset="0"/>
                <a:ea typeface="Tahoma" panose="020B0604030504040204" pitchFamily="34" charset="0"/>
                <a:cs typeface="Tahoma" panose="020B0604030504040204" pitchFamily="34" charset="0"/>
              </a:rPr>
              <a:t>Opening Prayer </a:t>
            </a:r>
            <a:r>
              <a:rPr lang="en-US" altLang="en-US" sz="1400" dirty="0" smtClean="0">
                <a:latin typeface="Tahoma" panose="020B0604030504040204" pitchFamily="34" charset="0"/>
                <a:ea typeface="Tahoma" panose="020B0604030504040204" pitchFamily="34" charset="0"/>
                <a:cs typeface="Tahoma" panose="020B0604030504040204" pitchFamily="34" charset="0"/>
              </a:rPr>
              <a:t>– </a:t>
            </a: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BF4F2E-735F-40E0-9EFA-5DB22F8BFEAD}"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4007550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BF4F2E-735F-40E0-9EFA-5DB22F8BFEAD}"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
        <p:nvSpPr>
          <p:cNvPr id="5" name="Notes Placeholder 2"/>
          <p:cNvSpPr txBox="1">
            <a:spLocks/>
          </p:cNvSpPr>
          <p:nvPr/>
        </p:nvSpPr>
        <p:spPr bwMode="auto">
          <a:xfrm>
            <a:off x="990600" y="4544763"/>
            <a:ext cx="5486400" cy="4081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1" hangingPunct="1">
              <a:lnSpc>
                <a:spcPct val="90000"/>
              </a:lnSpc>
              <a:spcBef>
                <a:spcPct val="0"/>
              </a:spcBef>
            </a:pPr>
            <a:r>
              <a:rPr lang="en-US" altLang="en-US"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Noah’s Ark </a:t>
            </a:r>
            <a:r>
              <a:rPr lang="en-US" altLang="en-US"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Story </a:t>
            </a:r>
            <a:r>
              <a:rPr lang="en-US" altLang="en-US" sz="1400" dirty="0" smtClean="0">
                <a:latin typeface="Tahoma" panose="020B0604030504040204" pitchFamily="34" charset="0"/>
                <a:ea typeface="Tahoma" panose="020B0604030504040204" pitchFamily="34" charset="0"/>
                <a:cs typeface="Tahoma" panose="020B0604030504040204" pitchFamily="34" charset="0"/>
              </a:rPr>
              <a:t>– second page of leaflet; Show the class how to find Genesis 6 in their Bible (Old Testament, first Book, chapter number in orange), Spark Bible stickers are in the back of their Spark Bible</a:t>
            </a:r>
          </a:p>
          <a:p>
            <a:pPr eaLnBrk="1" hangingPunct="1">
              <a:lnSpc>
                <a:spcPct val="90000"/>
              </a:lnSpc>
              <a:spcBef>
                <a:spcPct val="0"/>
              </a:spcBef>
            </a:pPr>
            <a:endParaRPr lang="en-US" altLang="en-US"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Hazards of Ark Travel </a:t>
            </a:r>
            <a:r>
              <a:rPr lang="en-US" altLang="en-US" sz="1400" dirty="0" smtClean="0">
                <a:latin typeface="Tahoma" panose="020B0604030504040204" pitchFamily="34" charset="0"/>
                <a:ea typeface="Tahoma" panose="020B0604030504040204" pitchFamily="34" charset="0"/>
                <a:cs typeface="Tahoma" panose="020B0604030504040204" pitchFamily="34" charset="0"/>
              </a:rPr>
              <a:t>- third page of leaflet; pencils in cubby, paper in green classroom supply bin</a:t>
            </a:r>
          </a:p>
          <a:p>
            <a:pPr eaLnBrk="1" hangingPunct="1">
              <a:lnSpc>
                <a:spcPct val="90000"/>
              </a:lnSpc>
              <a:spcBef>
                <a:spcPct val="0"/>
              </a:spcBef>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Captain Noah’s Log </a:t>
            </a:r>
            <a:r>
              <a:rPr lang="en-US" altLang="en-US" sz="1400" dirty="0" smtClean="0">
                <a:latin typeface="Tahoma" panose="020B0604030504040204" pitchFamily="34" charset="0"/>
                <a:ea typeface="Tahoma" panose="020B0604030504040204" pitchFamily="34" charset="0"/>
                <a:cs typeface="Tahoma" panose="020B0604030504040204" pitchFamily="34" charset="0"/>
              </a:rPr>
              <a:t>– third page of leaflet, pencils are in your cubby</a:t>
            </a:r>
          </a:p>
          <a:p>
            <a:pPr eaLnBrk="1" hangingPunct="1">
              <a:lnSpc>
                <a:spcPct val="90000"/>
              </a:lnSpc>
              <a:spcBef>
                <a:spcPct val="0"/>
              </a:spcBef>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Remember It </a:t>
            </a:r>
            <a:r>
              <a:rPr lang="en-US" altLang="en-US" sz="1400" dirty="0" smtClean="0">
                <a:latin typeface="Tahoma" panose="020B0604030504040204" pitchFamily="34" charset="0"/>
                <a:ea typeface="Tahoma" panose="020B0604030504040204" pitchFamily="34" charset="0"/>
                <a:cs typeface="Tahoma" panose="020B0604030504040204" pitchFamily="34" charset="0"/>
              </a:rPr>
              <a:t>– fourth page of leaflet</a:t>
            </a: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2125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God Sent a Rainbow </a:t>
            </a:r>
            <a:r>
              <a:rPr lang="en-US" altLang="en-US" sz="1400" dirty="0" smtClean="0">
                <a:latin typeface="Tahoma" panose="020B0604030504040204" pitchFamily="34" charset="0"/>
                <a:ea typeface="Tahoma" panose="020B0604030504040204" pitchFamily="34" charset="0"/>
                <a:cs typeface="Tahoma" panose="020B0604030504040204" pitchFamily="34" charset="0"/>
              </a:rPr>
              <a:t>– fourth page of leaflet </a:t>
            </a:r>
          </a:p>
          <a:p>
            <a:pPr eaLnBrk="1" hangingPunct="1">
              <a:lnSpc>
                <a:spcPct val="90000"/>
              </a:lnSpc>
              <a:spcBef>
                <a:spcPct val="0"/>
              </a:spcBef>
            </a:pP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b="1" dirty="0" smtClean="0">
                <a:latin typeface="Tahoma" panose="020B0604030504040204" pitchFamily="34" charset="0"/>
                <a:ea typeface="Tahoma" panose="020B0604030504040204" pitchFamily="34" charset="0"/>
                <a:cs typeface="Tahoma" panose="020B0604030504040204" pitchFamily="34" charset="0"/>
              </a:rPr>
              <a:t>The Worst Animal - </a:t>
            </a:r>
            <a:r>
              <a:rPr lang="en-US" altLang="en-US" sz="1400" dirty="0" smtClean="0">
                <a:latin typeface="Tahoma" panose="020B0604030504040204" pitchFamily="34" charset="0"/>
                <a:ea typeface="Tahoma" panose="020B0604030504040204" pitchFamily="34" charset="0"/>
                <a:cs typeface="Tahoma" panose="020B0604030504040204" pitchFamily="34" charset="0"/>
              </a:rPr>
              <a:t> </a:t>
            </a:r>
          </a:p>
          <a:p>
            <a:pPr eaLnBrk="1" hangingPunct="1">
              <a:lnSpc>
                <a:spcPct val="90000"/>
              </a:lnSpc>
              <a:spcBef>
                <a:spcPct val="0"/>
              </a:spcBef>
            </a:pP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spcBef>
                <a:spcPct val="0"/>
              </a:spcBef>
            </a:pPr>
            <a:r>
              <a:rPr lang="en-US" altLang="en-US" sz="1400" b="1" dirty="0" smtClean="0">
                <a:latin typeface="Tahoma" panose="020B0604030504040204" pitchFamily="34" charset="0"/>
                <a:ea typeface="Tahoma" panose="020B0604030504040204" pitchFamily="34" charset="0"/>
                <a:cs typeface="Tahoma" panose="020B0604030504040204" pitchFamily="34" charset="0"/>
              </a:rPr>
              <a:t>For the Birds </a:t>
            </a:r>
            <a:r>
              <a:rPr lang="en-US" altLang="en-US" sz="1400" dirty="0" smtClean="0">
                <a:latin typeface="Tahoma" panose="020B0604030504040204" pitchFamily="34" charset="0"/>
                <a:ea typeface="Tahoma" panose="020B0604030504040204" pitchFamily="34" charset="0"/>
                <a:cs typeface="Tahoma" panose="020B0604030504040204" pitchFamily="34" charset="0"/>
              </a:rPr>
              <a:t>- </a:t>
            </a:r>
          </a:p>
          <a:p>
            <a:pPr eaLnBrk="1" hangingPunct="1">
              <a:lnSpc>
                <a:spcPct val="90000"/>
              </a:lnSpc>
              <a:spcBef>
                <a:spcPct val="0"/>
              </a:spcBef>
            </a:pP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lvl="1" eaLnBrk="1" hangingPunct="1">
              <a:lnSpc>
                <a:spcPct val="90000"/>
              </a:lnSpc>
              <a:spcBef>
                <a:spcPct val="0"/>
              </a:spcBef>
            </a:pPr>
            <a:endParaRPr lang="en-US" altLang="en-US" dirty="0">
              <a:latin typeface="Tahoma" panose="020B0604030504040204" pitchFamily="34" charset="0"/>
              <a:ea typeface="Tahoma" panose="020B0604030504040204" pitchFamily="34" charset="0"/>
              <a:cs typeface="Tahoma" panose="020B0604030504040204" pitchFamily="34" charset="0"/>
            </a:endParaRPr>
          </a:p>
          <a:p>
            <a:pPr lvl="1" eaLnBrk="1" hangingPunct="1">
              <a:lnSpc>
                <a:spcPct val="90000"/>
              </a:lnSpc>
              <a:spcBef>
                <a:spcPct val="0"/>
              </a:spcBef>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BF4F2E-735F-40E0-9EFA-5DB22F8BFEAD}"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15196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7BD9DCC-046F-4043-8E69-F8754D954BC1}" type="datetimeFigureOut">
              <a:rPr lang="en-US"/>
              <a:pPr>
                <a:defRPr/>
              </a:pPr>
              <a:t>9/8/2016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73FEE3-25DC-4E06-AF3D-DDA83D354E18}" type="slidenum">
              <a:rPr lang="en-US" altLang="en-US"/>
              <a:pPr/>
              <a:t>‹#›</a:t>
            </a:fld>
            <a:endParaRPr lang="en-US" altLang="en-US"/>
          </a:p>
        </p:txBody>
      </p:sp>
    </p:spTree>
    <p:extLst>
      <p:ext uri="{BB962C8B-B14F-4D97-AF65-F5344CB8AC3E}">
        <p14:creationId xmlns:p14="http://schemas.microsoft.com/office/powerpoint/2010/main" val="52452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93DD29-CAF8-4698-A484-8EB4E3221245}" type="datetimeFigureOut">
              <a:rPr lang="en-US"/>
              <a:pPr>
                <a:defRPr/>
              </a:pPr>
              <a:t>9/8/2016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D997122-C012-4302-B583-CA6253C9D08F}" type="slidenum">
              <a:rPr lang="en-US" altLang="en-US"/>
              <a:pPr/>
              <a:t>‹#›</a:t>
            </a:fld>
            <a:endParaRPr lang="en-US" altLang="en-US"/>
          </a:p>
        </p:txBody>
      </p:sp>
    </p:spTree>
    <p:extLst>
      <p:ext uri="{BB962C8B-B14F-4D97-AF65-F5344CB8AC3E}">
        <p14:creationId xmlns:p14="http://schemas.microsoft.com/office/powerpoint/2010/main" val="32132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04538A-3751-4FF1-9F2F-679853BA5DD1}" type="datetimeFigureOut">
              <a:rPr lang="en-US"/>
              <a:pPr>
                <a:defRPr/>
              </a:pPr>
              <a:t>9/8/2016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ADD82C5-7568-4D0C-8F57-C312521BE4E2}" type="slidenum">
              <a:rPr lang="en-US" altLang="en-US"/>
              <a:pPr/>
              <a:t>‹#›</a:t>
            </a:fld>
            <a:endParaRPr lang="en-US" altLang="en-US"/>
          </a:p>
        </p:txBody>
      </p:sp>
    </p:spTree>
    <p:extLst>
      <p:ext uri="{BB962C8B-B14F-4D97-AF65-F5344CB8AC3E}">
        <p14:creationId xmlns:p14="http://schemas.microsoft.com/office/powerpoint/2010/main" val="336163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749281-8FA4-481F-89F6-49C743B45AF1}" type="datetimeFigureOut">
              <a:rPr lang="en-US"/>
              <a:pPr>
                <a:defRPr/>
              </a:pPr>
              <a:t>9/8/2016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79D3755-59FB-4246-A047-2E4F842A6F17}" type="slidenum">
              <a:rPr lang="en-US" altLang="en-US"/>
              <a:pPr/>
              <a:t>‹#›</a:t>
            </a:fld>
            <a:endParaRPr lang="en-US" altLang="en-US"/>
          </a:p>
        </p:txBody>
      </p:sp>
    </p:spTree>
    <p:extLst>
      <p:ext uri="{BB962C8B-B14F-4D97-AF65-F5344CB8AC3E}">
        <p14:creationId xmlns:p14="http://schemas.microsoft.com/office/powerpoint/2010/main" val="224181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2EEFAB-B4F4-4CF6-A9F1-E99983731724}" type="datetimeFigureOut">
              <a:rPr lang="en-US"/>
              <a:pPr>
                <a:defRPr/>
              </a:pPr>
              <a:t>9/8/2016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08708B-0E86-4E1D-BB26-12D55C1E8E97}" type="slidenum">
              <a:rPr lang="en-US" altLang="en-US"/>
              <a:pPr/>
              <a:t>‹#›</a:t>
            </a:fld>
            <a:endParaRPr lang="en-US" altLang="en-US"/>
          </a:p>
        </p:txBody>
      </p:sp>
    </p:spTree>
    <p:extLst>
      <p:ext uri="{BB962C8B-B14F-4D97-AF65-F5344CB8AC3E}">
        <p14:creationId xmlns:p14="http://schemas.microsoft.com/office/powerpoint/2010/main" val="130225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99FCD3A-6B4E-4B3C-86DF-78763B73B2C4}" type="datetimeFigureOut">
              <a:rPr lang="en-US"/>
              <a:pPr>
                <a:defRPr/>
              </a:pPr>
              <a:t>9/8/2016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9CFF08E-78EA-4BD4-9719-2B6294CA5B83}" type="slidenum">
              <a:rPr lang="en-US" altLang="en-US"/>
              <a:pPr/>
              <a:t>‹#›</a:t>
            </a:fld>
            <a:endParaRPr lang="en-US" altLang="en-US"/>
          </a:p>
        </p:txBody>
      </p:sp>
    </p:spTree>
    <p:extLst>
      <p:ext uri="{BB962C8B-B14F-4D97-AF65-F5344CB8AC3E}">
        <p14:creationId xmlns:p14="http://schemas.microsoft.com/office/powerpoint/2010/main" val="335789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635ABEC-DE7E-4CC3-A87E-46557B987376}" type="datetimeFigureOut">
              <a:rPr lang="en-US"/>
              <a:pPr>
                <a:defRPr/>
              </a:pPr>
              <a:t>9/8/2016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8701CC4-61AE-4BDF-8FB9-54E7274A9D5F}" type="slidenum">
              <a:rPr lang="en-US" altLang="en-US"/>
              <a:pPr/>
              <a:t>‹#›</a:t>
            </a:fld>
            <a:endParaRPr lang="en-US" altLang="en-US"/>
          </a:p>
        </p:txBody>
      </p:sp>
    </p:spTree>
    <p:extLst>
      <p:ext uri="{BB962C8B-B14F-4D97-AF65-F5344CB8AC3E}">
        <p14:creationId xmlns:p14="http://schemas.microsoft.com/office/powerpoint/2010/main" val="400462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A58F6E-9283-403E-9569-8810179ADBD4}" type="datetimeFigureOut">
              <a:rPr lang="en-US"/>
              <a:pPr>
                <a:defRPr/>
              </a:pPr>
              <a:t>9/8/2016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06B1B12-D65D-4D88-A02D-71711C01B0D9}" type="slidenum">
              <a:rPr lang="en-US" altLang="en-US"/>
              <a:pPr/>
              <a:t>‹#›</a:t>
            </a:fld>
            <a:endParaRPr lang="en-US" altLang="en-US"/>
          </a:p>
        </p:txBody>
      </p:sp>
    </p:spTree>
    <p:extLst>
      <p:ext uri="{BB962C8B-B14F-4D97-AF65-F5344CB8AC3E}">
        <p14:creationId xmlns:p14="http://schemas.microsoft.com/office/powerpoint/2010/main" val="140872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822DE7-28D0-4336-A90D-19AD526F856A}" type="datetimeFigureOut">
              <a:rPr lang="en-US"/>
              <a:pPr>
                <a:defRPr/>
              </a:pPr>
              <a:t>9/8/2016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8E2F4C8-6C08-4562-B011-C8AF5DAFF77F}" type="slidenum">
              <a:rPr lang="en-US" altLang="en-US"/>
              <a:pPr/>
              <a:t>‹#›</a:t>
            </a:fld>
            <a:endParaRPr lang="en-US" altLang="en-US"/>
          </a:p>
        </p:txBody>
      </p:sp>
    </p:spTree>
    <p:extLst>
      <p:ext uri="{BB962C8B-B14F-4D97-AF65-F5344CB8AC3E}">
        <p14:creationId xmlns:p14="http://schemas.microsoft.com/office/powerpoint/2010/main" val="322129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E8087E-0AC6-42D8-A916-570704D168E4}" type="datetimeFigureOut">
              <a:rPr lang="en-US"/>
              <a:pPr>
                <a:defRPr/>
              </a:pPr>
              <a:t>9/8/2016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7207709-618D-478F-9E83-25FA886ABEEA}" type="slidenum">
              <a:rPr lang="en-US" altLang="en-US"/>
              <a:pPr/>
              <a:t>‹#›</a:t>
            </a:fld>
            <a:endParaRPr lang="en-US" altLang="en-US"/>
          </a:p>
        </p:txBody>
      </p:sp>
    </p:spTree>
    <p:extLst>
      <p:ext uri="{BB962C8B-B14F-4D97-AF65-F5344CB8AC3E}">
        <p14:creationId xmlns:p14="http://schemas.microsoft.com/office/powerpoint/2010/main" val="34720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7FC3BC-491B-422A-8030-BB8F2D99DDCC}" type="datetimeFigureOut">
              <a:rPr lang="en-US"/>
              <a:pPr>
                <a:defRPr/>
              </a:pPr>
              <a:t>9/8/2016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8A493DD-EAB0-48EF-B673-E8AB7A537A8D}" type="slidenum">
              <a:rPr lang="en-US" altLang="en-US"/>
              <a:pPr/>
              <a:t>‹#›</a:t>
            </a:fld>
            <a:endParaRPr lang="en-US" altLang="en-US"/>
          </a:p>
        </p:txBody>
      </p:sp>
    </p:spTree>
    <p:extLst>
      <p:ext uri="{BB962C8B-B14F-4D97-AF65-F5344CB8AC3E}">
        <p14:creationId xmlns:p14="http://schemas.microsoft.com/office/powerpoint/2010/main" val="74551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F5DC7E1-59C5-4658-9A18-EE50B72C0909}" type="datetimeFigureOut">
              <a:rPr lang="en-US"/>
              <a:pPr>
                <a:defRPr/>
              </a:pPr>
              <a:t>9/8/2016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246CB99-2123-4AB9-A0AD-94A63D40BE5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spark_webpattern_05"/>
          <p:cNvPicPr>
            <a:picLocks noChangeAspect="1" noChangeArrowheads="1"/>
          </p:cNvPicPr>
          <p:nvPr/>
        </p:nvPicPr>
        <p:blipFill>
          <a:blip r:embed="rId3">
            <a:extLst>
              <a:ext uri="{28A0092B-C50C-407E-A947-70E740481C1C}">
                <a14:useLocalDpi xmlns:a14="http://schemas.microsoft.com/office/drawing/2010/main" val="0"/>
              </a:ext>
            </a:extLst>
          </a:blip>
          <a:srcRect r="63219" b="41359"/>
          <a:stretch>
            <a:fillRect/>
          </a:stretch>
        </p:blipFill>
        <p:spPr bwMode="auto">
          <a:xfrm>
            <a:off x="0" y="609600"/>
            <a:ext cx="91440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spark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0"/>
            <a:ext cx="6400800" cy="3338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32" name="Picture 4" descr="FAN2025701_small[1].TIF"/>
          <p:cNvPicPr>
            <a:picLocks noChangeAspect="1"/>
          </p:cNvPicPr>
          <p:nvPr/>
        </p:nvPicPr>
        <p:blipFill>
          <a:blip r:embed="rId5">
            <a:extLst>
              <a:ext uri="{28A0092B-C50C-407E-A947-70E740481C1C}">
                <a14:useLocalDpi xmlns:a14="http://schemas.microsoft.com/office/drawing/2010/main" val="0"/>
              </a:ext>
            </a:extLst>
          </a:blip>
          <a:srcRect t="22501" b="21249"/>
          <a:stretch>
            <a:fillRect/>
          </a:stretch>
        </p:blipFill>
        <p:spPr bwMode="auto">
          <a:xfrm>
            <a:off x="0" y="35814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308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9599" y="2206097"/>
            <a:ext cx="8258745" cy="3808939"/>
          </a:xfrm>
          <a:prstGeom prst="rect">
            <a:avLst/>
          </a:prstGeom>
        </p:spPr>
      </p:pic>
      <p:pic>
        <p:nvPicPr>
          <p:cNvPr id="12290" name="Picture 2" descr="spark_webpattern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914400" y="1524000"/>
            <a:ext cx="7218363" cy="4419600"/>
          </a:xfrm>
          <a:prstGeom prst="rect">
            <a:avLst/>
          </a:prstGeom>
        </p:spPr>
        <p:txBody>
          <a:bodyPr>
            <a:normAutofit/>
          </a:bodyPr>
          <a:lstStyle/>
          <a:p>
            <a:pPr fontAlgn="auto">
              <a:spcBef>
                <a:spcPts val="0"/>
              </a:spcBef>
              <a:spcAft>
                <a:spcPts val="0"/>
              </a:spcAft>
              <a:buClr>
                <a:srgbClr val="9BBB59"/>
              </a:buClr>
              <a:buFont typeface="Wingdings" pitchFamily="2" charset="2"/>
              <a:buChar char="v"/>
              <a:defRPr/>
            </a:pPr>
            <a:r>
              <a:rPr lang="en-US" sz="4800" dirty="0" smtClean="0">
                <a:latin typeface="+mn-lt"/>
              </a:rPr>
              <a:t>Send</a:t>
            </a:r>
            <a:endParaRPr lang="en-US" sz="4800" dirty="0">
              <a:latin typeface="+mn-lt"/>
            </a:endParaRPr>
          </a:p>
          <a:p>
            <a:pPr fontAlgn="auto">
              <a:spcBef>
                <a:spcPts val="0"/>
              </a:spcBef>
              <a:spcAft>
                <a:spcPts val="0"/>
              </a:spcAft>
              <a:buClr>
                <a:schemeClr val="accent6">
                  <a:lumMod val="75000"/>
                </a:schemeClr>
              </a:buClr>
              <a:defRPr/>
            </a:pPr>
            <a:endParaRPr lang="en-US" sz="4800" dirty="0">
              <a:latin typeface="+mn-lt"/>
            </a:endParaRPr>
          </a:p>
          <a:p>
            <a:pPr fontAlgn="auto">
              <a:spcBef>
                <a:spcPts val="0"/>
              </a:spcBef>
              <a:spcAft>
                <a:spcPts val="0"/>
              </a:spcAft>
              <a:buClr>
                <a:schemeClr val="accent6">
                  <a:lumMod val="75000"/>
                </a:schemeClr>
              </a:buClr>
              <a:defRPr/>
            </a:pPr>
            <a:endParaRPr lang="en-US" sz="3200" dirty="0">
              <a:latin typeface="+mn-lt"/>
            </a:endParaRPr>
          </a:p>
          <a:p>
            <a:pPr marL="342900" indent="-342900" fontAlgn="auto">
              <a:spcBef>
                <a:spcPct val="20000"/>
              </a:spcBef>
              <a:spcAft>
                <a:spcPts val="0"/>
              </a:spcAft>
              <a:buClr>
                <a:srgbClr val="80A800"/>
              </a:buClr>
              <a:buFont typeface="Arial" pitchFamily="34" charset="0"/>
              <a:buNone/>
              <a:defRPr/>
            </a:pPr>
            <a:endParaRPr lang="en-US" sz="2800" dirty="0">
              <a:latin typeface="+mn-lt"/>
            </a:endParaRPr>
          </a:p>
        </p:txBody>
      </p:sp>
      <p:pic>
        <p:nvPicPr>
          <p:cNvPr id="12292" name="Picture 4" descr="spark_webpattern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8763"/>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itle 1"/>
          <p:cNvSpPr>
            <a:spLocks noGrp="1"/>
          </p:cNvSpPr>
          <p:nvPr>
            <p:ph type="title"/>
          </p:nvPr>
        </p:nvSpPr>
        <p:spPr>
          <a:xfrm>
            <a:off x="457200" y="152400"/>
            <a:ext cx="8229600" cy="1143000"/>
          </a:xfrm>
        </p:spPr>
        <p:txBody>
          <a:bodyPr/>
          <a:lstStyle/>
          <a:p>
            <a:pPr eaLnBrk="1" hangingPunct="1"/>
            <a:r>
              <a:rPr lang="en-US" altLang="en-US" sz="5400" b="1" smtClean="0"/>
              <a:t>Each Lesson</a:t>
            </a:r>
          </a:p>
        </p:txBody>
      </p:sp>
    </p:spTree>
    <p:extLst>
      <p:ext uri="{BB962C8B-B14F-4D97-AF65-F5344CB8AC3E}">
        <p14:creationId xmlns:p14="http://schemas.microsoft.com/office/powerpoint/2010/main" val="2302938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park_webpattern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3090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914400" y="1524000"/>
            <a:ext cx="7218363" cy="4419600"/>
          </a:xfrm>
          <a:prstGeom prst="rect">
            <a:avLst/>
          </a:prstGeom>
        </p:spPr>
        <p:txBody>
          <a:bodyPr>
            <a:normAutofit/>
          </a:bodyPr>
          <a:lstStyle/>
          <a:p>
            <a:pPr fontAlgn="auto">
              <a:spcBef>
                <a:spcPts val="0"/>
              </a:spcBef>
              <a:spcAft>
                <a:spcPts val="0"/>
              </a:spcAft>
              <a:buClr>
                <a:schemeClr val="accent6">
                  <a:lumMod val="75000"/>
                </a:schemeClr>
              </a:buClr>
              <a:defRPr/>
            </a:pPr>
            <a:endParaRPr lang="en-US" sz="4800" dirty="0">
              <a:latin typeface="+mn-lt"/>
            </a:endParaRPr>
          </a:p>
          <a:p>
            <a:pPr fontAlgn="auto">
              <a:spcBef>
                <a:spcPts val="0"/>
              </a:spcBef>
              <a:spcAft>
                <a:spcPts val="0"/>
              </a:spcAft>
              <a:buClr>
                <a:schemeClr val="accent6">
                  <a:lumMod val="75000"/>
                </a:schemeClr>
              </a:buClr>
              <a:defRPr/>
            </a:pPr>
            <a:endParaRPr lang="en-US" sz="3200" dirty="0">
              <a:latin typeface="+mn-lt"/>
            </a:endParaRPr>
          </a:p>
          <a:p>
            <a:pPr marL="342900" indent="-342900" fontAlgn="auto">
              <a:spcBef>
                <a:spcPct val="20000"/>
              </a:spcBef>
              <a:spcAft>
                <a:spcPts val="0"/>
              </a:spcAft>
              <a:buClr>
                <a:srgbClr val="80A800"/>
              </a:buClr>
              <a:buFont typeface="Arial" pitchFamily="34" charset="0"/>
              <a:buNone/>
              <a:defRPr/>
            </a:pPr>
            <a:endParaRPr lang="en-US" sz="2800" dirty="0">
              <a:latin typeface="+mn-lt"/>
            </a:endParaRPr>
          </a:p>
        </p:txBody>
      </p:sp>
      <p:pic>
        <p:nvPicPr>
          <p:cNvPr id="12292" name="Picture 4" descr="spark_webpattern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8763"/>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itle 1"/>
          <p:cNvSpPr>
            <a:spLocks noGrp="1"/>
          </p:cNvSpPr>
          <p:nvPr>
            <p:ph type="title"/>
          </p:nvPr>
        </p:nvSpPr>
        <p:spPr>
          <a:xfrm>
            <a:off x="457200" y="152400"/>
            <a:ext cx="8229600" cy="1143000"/>
          </a:xfrm>
        </p:spPr>
        <p:txBody>
          <a:bodyPr/>
          <a:lstStyle/>
          <a:p>
            <a:pPr eaLnBrk="1" hangingPunct="1"/>
            <a:r>
              <a:rPr lang="en-US" altLang="en-US" sz="5400" b="1" dirty="0" smtClean="0"/>
              <a:t>After Each </a:t>
            </a:r>
            <a:r>
              <a:rPr lang="en-US" altLang="en-US" sz="5400" b="1" dirty="0" smtClean="0"/>
              <a:t>Lesson</a:t>
            </a:r>
          </a:p>
        </p:txBody>
      </p:sp>
      <p:sp>
        <p:nvSpPr>
          <p:cNvPr id="3" name="Rectangle 2"/>
          <p:cNvSpPr/>
          <p:nvPr/>
        </p:nvSpPr>
        <p:spPr>
          <a:xfrm>
            <a:off x="762000" y="1439863"/>
            <a:ext cx="7924800" cy="3693319"/>
          </a:xfrm>
          <a:prstGeom prst="rect">
            <a:avLst/>
          </a:prstGeom>
        </p:spPr>
        <p:txBody>
          <a:bodyPr wrap="square">
            <a:spAutoFit/>
          </a:bodyPr>
          <a:lstStyle/>
          <a:p>
            <a:pPr lvl="0"/>
            <a:r>
              <a:rPr lang="en-US" dirty="0">
                <a:latin typeface="Tahoma" panose="020B0604030504040204" pitchFamily="34" charset="0"/>
                <a:ea typeface="Tahoma" panose="020B0604030504040204" pitchFamily="34" charset="0"/>
                <a:cs typeface="Tahoma" panose="020B0604030504040204" pitchFamily="34" charset="0"/>
              </a:rPr>
              <a:t>Any extra leaflets &amp; stickers keep in </a:t>
            </a:r>
            <a:r>
              <a:rPr lang="en-US" dirty="0" smtClean="0">
                <a:latin typeface="Tahoma" panose="020B0604030504040204" pitchFamily="34" charset="0"/>
                <a:ea typeface="Tahoma" panose="020B0604030504040204" pitchFamily="34" charset="0"/>
                <a:cs typeface="Tahoma" panose="020B0604030504040204" pitchFamily="34" charset="0"/>
              </a:rPr>
              <a:t>folder, return folder to bin at Children’s Ministry Workroom </a:t>
            </a:r>
          </a:p>
          <a:p>
            <a:pPr lvl="0"/>
            <a:endParaRPr lang="en-US" dirty="0">
              <a:latin typeface="Tahoma" panose="020B0604030504040204" pitchFamily="34" charset="0"/>
              <a:ea typeface="Tahoma" panose="020B0604030504040204" pitchFamily="34" charset="0"/>
              <a:cs typeface="Tahoma" panose="020B0604030504040204" pitchFamily="34" charset="0"/>
            </a:endParaRPr>
          </a:p>
          <a:p>
            <a:pPr lvl="0"/>
            <a:r>
              <a:rPr lang="en-US" dirty="0">
                <a:latin typeface="Tahoma" panose="020B0604030504040204" pitchFamily="34" charset="0"/>
                <a:ea typeface="Tahoma" panose="020B0604030504040204" pitchFamily="34" charset="0"/>
                <a:cs typeface="Tahoma" panose="020B0604030504040204" pitchFamily="34" charset="0"/>
              </a:rPr>
              <a:t>Return any additional materials to the supply bin on your table. Leave items posted on </a:t>
            </a:r>
            <a:r>
              <a:rPr lang="en-US" dirty="0" smtClean="0">
                <a:latin typeface="Tahoma" panose="020B0604030504040204" pitchFamily="34" charset="0"/>
                <a:ea typeface="Tahoma" panose="020B0604030504040204" pitchFamily="34" charset="0"/>
                <a:cs typeface="Tahoma" panose="020B0604030504040204" pitchFamily="34" charset="0"/>
              </a:rPr>
              <a:t>walls</a:t>
            </a:r>
          </a:p>
          <a:p>
            <a:pPr lvl="0"/>
            <a:endParaRPr lang="en-US" dirty="0">
              <a:latin typeface="Tahoma" panose="020B0604030504040204" pitchFamily="34" charset="0"/>
              <a:ea typeface="Tahoma" panose="020B0604030504040204" pitchFamily="34" charset="0"/>
              <a:cs typeface="Tahoma" panose="020B0604030504040204" pitchFamily="34" charset="0"/>
            </a:endParaRPr>
          </a:p>
          <a:p>
            <a:pPr lvl="0"/>
            <a:r>
              <a:rPr lang="en-US" dirty="0" smtClean="0">
                <a:latin typeface="Tahoma" panose="020B0604030504040204" pitchFamily="34" charset="0"/>
                <a:ea typeface="Tahoma" panose="020B0604030504040204" pitchFamily="34" charset="0"/>
                <a:cs typeface="Tahoma" panose="020B0604030504040204" pitchFamily="34" charset="0"/>
              </a:rPr>
              <a:t>Clean up room (tables and floor)</a:t>
            </a:r>
          </a:p>
          <a:p>
            <a:pPr lvl="0"/>
            <a:endParaRPr lang="en-US" dirty="0">
              <a:latin typeface="Tahoma" panose="020B0604030504040204" pitchFamily="34" charset="0"/>
              <a:ea typeface="Tahoma" panose="020B0604030504040204" pitchFamily="34" charset="0"/>
              <a:cs typeface="Tahoma" panose="020B0604030504040204" pitchFamily="34" charset="0"/>
            </a:endParaRPr>
          </a:p>
          <a:p>
            <a:pPr lvl="0"/>
            <a:r>
              <a:rPr lang="en-US" dirty="0">
                <a:latin typeface="Tahoma" panose="020B0604030504040204" pitchFamily="34" charset="0"/>
                <a:ea typeface="Tahoma" panose="020B0604030504040204" pitchFamily="34" charset="0"/>
                <a:cs typeface="Tahoma" panose="020B0604030504040204" pitchFamily="34" charset="0"/>
              </a:rPr>
              <a:t>Pick up offering basket outside </a:t>
            </a:r>
            <a:r>
              <a:rPr lang="en-US" dirty="0" smtClean="0">
                <a:latin typeface="Tahoma" panose="020B0604030504040204" pitchFamily="34" charset="0"/>
                <a:ea typeface="Tahoma" panose="020B0604030504040204" pitchFamily="34" charset="0"/>
                <a:cs typeface="Tahoma" panose="020B0604030504040204" pitchFamily="34" charset="0"/>
              </a:rPr>
              <a:t>classroom</a:t>
            </a:r>
          </a:p>
          <a:p>
            <a:pPr lvl="0"/>
            <a:endParaRPr lang="en-US" dirty="0">
              <a:latin typeface="Tahoma" panose="020B0604030504040204" pitchFamily="34" charset="0"/>
              <a:ea typeface="Tahoma" panose="020B0604030504040204" pitchFamily="34" charset="0"/>
              <a:cs typeface="Tahoma" panose="020B0604030504040204" pitchFamily="34" charset="0"/>
            </a:endParaRPr>
          </a:p>
          <a:p>
            <a:r>
              <a:rPr lang="en-US" b="1" u="sng" dirty="0">
                <a:latin typeface="Tahoma" panose="020B0604030504040204" pitchFamily="34" charset="0"/>
                <a:ea typeface="Tahoma" panose="020B0604030504040204" pitchFamily="34" charset="0"/>
                <a:cs typeface="Tahoma" panose="020B0604030504040204" pitchFamily="34" charset="0"/>
              </a:rPr>
              <a:t>If you are the last class using your room</a:t>
            </a:r>
            <a:r>
              <a:rPr lang="en-US" b="1" u="sng" dirty="0" smtClean="0">
                <a:latin typeface="Tahoma" panose="020B0604030504040204" pitchFamily="34" charset="0"/>
                <a:ea typeface="Tahoma" panose="020B0604030504040204" pitchFamily="34" charset="0"/>
                <a:cs typeface="Tahoma" panose="020B0604030504040204" pitchFamily="34" charset="0"/>
              </a:rPr>
              <a:t>,</a:t>
            </a:r>
            <a:r>
              <a:rPr lang="en-US" dirty="0">
                <a:latin typeface="Tahoma" panose="020B0604030504040204" pitchFamily="34" charset="0"/>
                <a:ea typeface="Tahoma" panose="020B0604030504040204" pitchFamily="34" charset="0"/>
                <a:cs typeface="Tahoma" panose="020B0604030504040204" pitchFamily="34" charset="0"/>
              </a:rPr>
              <a:t> (sign outside classroom indicating what classes meet in room).</a:t>
            </a:r>
          </a:p>
          <a:p>
            <a:pPr lvl="1"/>
            <a:r>
              <a:rPr lang="en-US" dirty="0" smtClean="0">
                <a:latin typeface="Tahoma" panose="020B0604030504040204" pitchFamily="34" charset="0"/>
                <a:ea typeface="Tahoma" panose="020B0604030504040204" pitchFamily="34" charset="0"/>
                <a:cs typeface="Tahoma" panose="020B0604030504040204" pitchFamily="34" charset="0"/>
              </a:rPr>
              <a:t>Bring your </a:t>
            </a:r>
            <a:r>
              <a:rPr lang="en-US" dirty="0">
                <a:latin typeface="Tahoma" panose="020B0604030504040204" pitchFamily="34" charset="0"/>
                <a:ea typeface="Tahoma" panose="020B0604030504040204" pitchFamily="34" charset="0"/>
                <a:cs typeface="Tahoma" panose="020B0604030504040204" pitchFamily="34" charset="0"/>
              </a:rPr>
              <a:t>classroom bin back to the </a:t>
            </a:r>
            <a:r>
              <a:rPr lang="en-US" dirty="0" smtClean="0">
                <a:latin typeface="Tahoma" panose="020B0604030504040204" pitchFamily="34" charset="0"/>
                <a:ea typeface="Tahoma" panose="020B0604030504040204" pitchFamily="34" charset="0"/>
                <a:cs typeface="Tahoma" panose="020B0604030504040204" pitchFamily="34" charset="0"/>
              </a:rPr>
              <a:t>workroom</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7907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46213" y="533400"/>
            <a:ext cx="7116762" cy="1143000"/>
          </a:xfrm>
          <a:prstGeom prst="rect">
            <a:avLst/>
          </a:prstGeom>
        </p:spPr>
        <p:txBody>
          <a:bodyPr anchor="ctr">
            <a:normAutofit fontScale="92500" lnSpcReduction="20000"/>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4400" dirty="0" smtClean="0"/>
              <a:t>Spark Classroom Bonus Materials</a:t>
            </a:r>
          </a:p>
        </p:txBody>
      </p:sp>
      <p:pic>
        <p:nvPicPr>
          <p:cNvPr id="13315" name="Picture 6" descr="spark_webpattern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1470025" y="1676400"/>
            <a:ext cx="7142163" cy="4876800"/>
          </a:xfrm>
          <a:prstGeom prst="rect">
            <a:avLst/>
          </a:prstGeom>
        </p:spPr>
        <p:txBody>
          <a:bodyPr>
            <a:normAutofit/>
          </a:bodyPr>
          <a:lstStyle/>
          <a:p>
            <a:pPr fontAlgn="auto">
              <a:spcBef>
                <a:spcPts val="0"/>
              </a:spcBef>
              <a:spcAft>
                <a:spcPts val="0"/>
              </a:spcAft>
              <a:buClr>
                <a:srgbClr val="C00000"/>
              </a:buClr>
              <a:defRPr/>
            </a:pPr>
            <a:endParaRPr lang="en-US" sz="2400" dirty="0">
              <a:latin typeface="+mn-lt"/>
            </a:endParaRPr>
          </a:p>
          <a:p>
            <a:pPr fontAlgn="auto">
              <a:spcBef>
                <a:spcPts val="0"/>
              </a:spcBef>
              <a:spcAft>
                <a:spcPts val="0"/>
              </a:spcAft>
              <a:buClr>
                <a:schemeClr val="accent6"/>
              </a:buClr>
              <a:buFont typeface="Wingdings" pitchFamily="2" charset="2"/>
              <a:buChar char="v"/>
              <a:defRPr/>
            </a:pPr>
            <a:r>
              <a:rPr lang="en-US" sz="2400" dirty="0">
                <a:latin typeface="+mn-lt"/>
              </a:rPr>
              <a:t>Coloring Pages</a:t>
            </a:r>
          </a:p>
          <a:p>
            <a:pPr fontAlgn="auto">
              <a:spcBef>
                <a:spcPts val="0"/>
              </a:spcBef>
              <a:spcAft>
                <a:spcPts val="0"/>
              </a:spcAft>
              <a:buClr>
                <a:srgbClr val="9BBB59"/>
              </a:buClr>
              <a:defRPr/>
            </a:pPr>
            <a:endParaRPr lang="en-US" sz="2400" dirty="0">
              <a:latin typeface="+mn-lt"/>
            </a:endParaRPr>
          </a:p>
          <a:p>
            <a:pPr fontAlgn="auto">
              <a:spcBef>
                <a:spcPts val="0"/>
              </a:spcBef>
              <a:spcAft>
                <a:spcPts val="0"/>
              </a:spcAft>
              <a:buClr>
                <a:srgbClr val="C00000"/>
              </a:buClr>
              <a:buFont typeface="Wingdings" pitchFamily="2" charset="2"/>
              <a:buChar char="v"/>
              <a:defRPr/>
            </a:pPr>
            <a:r>
              <a:rPr lang="en-US" sz="2400" dirty="0">
                <a:latin typeface="+mn-lt"/>
              </a:rPr>
              <a:t>Lesson Extras</a:t>
            </a:r>
          </a:p>
          <a:p>
            <a:pPr fontAlgn="auto">
              <a:spcBef>
                <a:spcPts val="0"/>
              </a:spcBef>
              <a:spcAft>
                <a:spcPts val="0"/>
              </a:spcAft>
              <a:buClr>
                <a:srgbClr val="9BBB59"/>
              </a:buClr>
              <a:defRPr/>
            </a:pPr>
            <a:r>
              <a:rPr lang="en-US" sz="2400" dirty="0">
                <a:latin typeface="+mn-lt"/>
              </a:rPr>
              <a:t>	Art, and Wild Card</a:t>
            </a:r>
          </a:p>
          <a:p>
            <a:pPr fontAlgn="auto">
              <a:spcBef>
                <a:spcPts val="0"/>
              </a:spcBef>
              <a:spcAft>
                <a:spcPts val="0"/>
              </a:spcAft>
              <a:buClr>
                <a:srgbClr val="9BBB59"/>
              </a:buClr>
              <a:defRPr/>
            </a:pPr>
            <a:endParaRPr lang="en-US" sz="2400" dirty="0">
              <a:latin typeface="+mn-lt"/>
            </a:endParaRPr>
          </a:p>
          <a:p>
            <a:pPr fontAlgn="auto">
              <a:spcBef>
                <a:spcPts val="0"/>
              </a:spcBef>
              <a:spcAft>
                <a:spcPts val="0"/>
              </a:spcAft>
              <a:buClr>
                <a:srgbClr val="9BBB59"/>
              </a:buClr>
              <a:defRPr/>
            </a:pPr>
            <a:endParaRPr lang="en-US" sz="2800" dirty="0">
              <a:latin typeface="+mn-lt"/>
            </a:endParaRPr>
          </a:p>
          <a:p>
            <a:pPr fontAlgn="auto">
              <a:spcBef>
                <a:spcPts val="0"/>
              </a:spcBef>
              <a:spcAft>
                <a:spcPts val="0"/>
              </a:spcAft>
              <a:buClr>
                <a:srgbClr val="9BBB59"/>
              </a:buClr>
              <a:buFont typeface="Wingdings" pitchFamily="2" charset="2"/>
              <a:buChar char="v"/>
              <a:defRPr/>
            </a:pPr>
            <a:endParaRPr lang="en-US" sz="2800" dirty="0">
              <a:latin typeface="+mn-lt"/>
            </a:endParaRPr>
          </a:p>
          <a:p>
            <a:pPr fontAlgn="auto">
              <a:spcBef>
                <a:spcPts val="0"/>
              </a:spcBef>
              <a:spcAft>
                <a:spcPts val="0"/>
              </a:spcAft>
              <a:buClr>
                <a:srgbClr val="9BBB59"/>
              </a:buClr>
              <a:buFont typeface="Wingdings" pitchFamily="2" charset="2"/>
              <a:buChar char="v"/>
              <a:defRPr/>
            </a:pPr>
            <a:endParaRPr lang="en-US" sz="2000" dirty="0">
              <a:latin typeface="+mn-lt"/>
            </a:endParaRPr>
          </a:p>
          <a:p>
            <a:pPr lvl="1" fontAlgn="auto">
              <a:spcBef>
                <a:spcPts val="0"/>
              </a:spcBef>
              <a:spcAft>
                <a:spcPts val="0"/>
              </a:spcAft>
              <a:buClr>
                <a:srgbClr val="56A6E8"/>
              </a:buClr>
              <a:defRPr/>
            </a:pPr>
            <a:endParaRPr lang="en-US" sz="2000" dirty="0">
              <a:latin typeface="+mn-lt"/>
            </a:endParaRPr>
          </a:p>
          <a:p>
            <a:pPr lvl="1" fontAlgn="auto">
              <a:spcBef>
                <a:spcPts val="0"/>
              </a:spcBef>
              <a:spcAft>
                <a:spcPts val="0"/>
              </a:spcAft>
              <a:buClr>
                <a:srgbClr val="56A6E8"/>
              </a:buClr>
              <a:defRPr/>
            </a:pPr>
            <a:endParaRPr lang="en-US" sz="2000" dirty="0">
              <a:latin typeface="+mn-lt"/>
            </a:endParaRPr>
          </a:p>
          <a:p>
            <a:pPr lvl="1" fontAlgn="auto">
              <a:spcBef>
                <a:spcPts val="0"/>
              </a:spcBef>
              <a:spcAft>
                <a:spcPts val="0"/>
              </a:spcAft>
              <a:buClr>
                <a:srgbClr val="56A6E8"/>
              </a:buClr>
              <a:defRPr/>
            </a:pPr>
            <a:endParaRPr lang="en-US" dirty="0">
              <a:latin typeface="+mn-lt"/>
            </a:endParaRPr>
          </a:p>
          <a:p>
            <a:pPr fontAlgn="auto">
              <a:spcBef>
                <a:spcPts val="0"/>
              </a:spcBef>
              <a:spcAft>
                <a:spcPts val="0"/>
              </a:spcAft>
              <a:buClr>
                <a:schemeClr val="accent6">
                  <a:lumMod val="75000"/>
                </a:schemeClr>
              </a:buClr>
              <a:defRPr/>
            </a:pPr>
            <a:endParaRPr lang="en-US" sz="2400" dirty="0">
              <a:latin typeface="+mn-lt"/>
            </a:endParaRPr>
          </a:p>
          <a:p>
            <a:pPr fontAlgn="auto">
              <a:spcBef>
                <a:spcPts val="0"/>
              </a:spcBef>
              <a:spcAft>
                <a:spcPts val="0"/>
              </a:spcAft>
              <a:buClr>
                <a:srgbClr val="C00000"/>
              </a:buClr>
              <a:buFont typeface="Wingdings" pitchFamily="2" charset="2"/>
              <a:buChar char="v"/>
              <a:defRPr/>
            </a:pPr>
            <a:endParaRPr lang="en-US" sz="2400" dirty="0">
              <a:latin typeface="+mn-lt"/>
            </a:endParaRPr>
          </a:p>
          <a:p>
            <a:pPr marL="342900" indent="-342900" fontAlgn="auto">
              <a:spcBef>
                <a:spcPct val="20000"/>
              </a:spcBef>
              <a:spcAft>
                <a:spcPts val="0"/>
              </a:spcAft>
              <a:buClr>
                <a:srgbClr val="80A800"/>
              </a:buClr>
              <a:buFont typeface="Arial" pitchFamily="34" charset="0"/>
              <a:buNone/>
              <a:defRPr/>
            </a:pPr>
            <a:endParaRPr lang="en-US" sz="2800" dirty="0">
              <a:latin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46213" y="533400"/>
            <a:ext cx="7116762" cy="1143000"/>
          </a:xfrm>
          <a:prstGeom prst="rect">
            <a:avLst/>
          </a:prstGeom>
        </p:spPr>
        <p:txBody>
          <a:bodyPr anchor="ctr">
            <a:normAutofit/>
          </a:bodyPr>
          <a:lstStyle/>
          <a:p>
            <a:pPr algn="ctr" fontAlgn="auto">
              <a:spcAft>
                <a:spcPts val="0"/>
              </a:spcAft>
              <a:defRPr/>
            </a:pPr>
            <a:r>
              <a:rPr lang="en-US" sz="4400" dirty="0">
                <a:latin typeface="+mj-lt"/>
                <a:ea typeface="+mj-ea"/>
                <a:cs typeface="+mj-cs"/>
              </a:rPr>
              <a:t>Spark Family Pages</a:t>
            </a:r>
          </a:p>
          <a:p>
            <a:pPr algn="ctr" fontAlgn="auto">
              <a:spcAft>
                <a:spcPts val="0"/>
              </a:spcAft>
              <a:defRPr/>
            </a:pPr>
            <a:r>
              <a:rPr lang="en-US" sz="1900" dirty="0">
                <a:latin typeface="+mj-lt"/>
                <a:ea typeface="+mj-ea"/>
                <a:cs typeface="+mj-cs"/>
              </a:rPr>
              <a:t>Weekly Take Home Sheets</a:t>
            </a:r>
          </a:p>
        </p:txBody>
      </p:sp>
      <p:pic>
        <p:nvPicPr>
          <p:cNvPr id="14339" name="Picture 6" descr="spark_webpattern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1470025" y="1905000"/>
            <a:ext cx="7142163" cy="4419600"/>
          </a:xfrm>
          <a:prstGeom prst="rect">
            <a:avLst/>
          </a:prstGeom>
        </p:spPr>
        <p:txBody>
          <a:bodyPr>
            <a:normAutofit lnSpcReduction="10000"/>
          </a:bodyPr>
          <a:lstStyle/>
          <a:p>
            <a:pPr fontAlgn="auto">
              <a:spcBef>
                <a:spcPts val="0"/>
              </a:spcBef>
              <a:spcAft>
                <a:spcPts val="0"/>
              </a:spcAft>
              <a:buClr>
                <a:srgbClr val="C00000"/>
              </a:buClr>
              <a:buFont typeface="Wingdings" pitchFamily="2" charset="2"/>
              <a:buChar char="v"/>
              <a:defRPr/>
            </a:pPr>
            <a:r>
              <a:rPr lang="en-US" sz="2800" dirty="0">
                <a:latin typeface="+mn-lt"/>
              </a:rPr>
              <a:t> Read It</a:t>
            </a:r>
          </a:p>
          <a:p>
            <a:pPr lvl="1" fontAlgn="auto">
              <a:spcBef>
                <a:spcPts val="0"/>
              </a:spcBef>
              <a:spcAft>
                <a:spcPts val="0"/>
              </a:spcAft>
              <a:buClr>
                <a:srgbClr val="C00000"/>
              </a:buClr>
              <a:buFont typeface="Wingdings" pitchFamily="2" charset="2"/>
              <a:buChar char="v"/>
              <a:defRPr/>
            </a:pPr>
            <a:r>
              <a:rPr lang="en-US" sz="2800" dirty="0">
                <a:latin typeface="+mn-lt"/>
              </a:rPr>
              <a:t>Read and review the Bible story together</a:t>
            </a:r>
          </a:p>
          <a:p>
            <a:pPr lvl="1" fontAlgn="auto">
              <a:spcBef>
                <a:spcPts val="0"/>
              </a:spcBef>
              <a:spcAft>
                <a:spcPts val="0"/>
              </a:spcAft>
              <a:buClr>
                <a:srgbClr val="C00000"/>
              </a:buClr>
              <a:buFont typeface="Wingdings" pitchFamily="2" charset="2"/>
              <a:buChar char="v"/>
              <a:defRPr/>
            </a:pPr>
            <a:r>
              <a:rPr lang="en-US" sz="2800" dirty="0">
                <a:latin typeface="+mn-lt"/>
              </a:rPr>
              <a:t> family prayer</a:t>
            </a:r>
          </a:p>
          <a:p>
            <a:pPr fontAlgn="auto">
              <a:spcBef>
                <a:spcPts val="0"/>
              </a:spcBef>
              <a:spcAft>
                <a:spcPts val="0"/>
              </a:spcAft>
              <a:buClr>
                <a:srgbClr val="C00000"/>
              </a:buClr>
              <a:buFont typeface="Wingdings" pitchFamily="2" charset="2"/>
              <a:buChar char="v"/>
              <a:defRPr/>
            </a:pPr>
            <a:endParaRPr lang="en-US" sz="2800" dirty="0">
              <a:latin typeface="+mn-lt"/>
            </a:endParaRPr>
          </a:p>
          <a:p>
            <a:pPr fontAlgn="auto">
              <a:spcBef>
                <a:spcPts val="0"/>
              </a:spcBef>
              <a:spcAft>
                <a:spcPts val="0"/>
              </a:spcAft>
              <a:buClr>
                <a:schemeClr val="accent6"/>
              </a:buClr>
              <a:buFont typeface="Wingdings" pitchFamily="2" charset="2"/>
              <a:buChar char="v"/>
              <a:defRPr/>
            </a:pPr>
            <a:r>
              <a:rPr lang="en-US" sz="2800" dirty="0">
                <a:latin typeface="+mn-lt"/>
              </a:rPr>
              <a:t>Talk About It</a:t>
            </a:r>
          </a:p>
          <a:p>
            <a:pPr lvl="1" fontAlgn="auto">
              <a:spcBef>
                <a:spcPts val="0"/>
              </a:spcBef>
              <a:spcAft>
                <a:spcPts val="0"/>
              </a:spcAft>
              <a:buClr>
                <a:schemeClr val="accent6"/>
              </a:buClr>
              <a:buFont typeface="Wingdings" pitchFamily="2" charset="2"/>
              <a:buChar char="v"/>
              <a:defRPr/>
            </a:pPr>
            <a:r>
              <a:rPr lang="en-US" sz="2800" dirty="0">
                <a:latin typeface="+mn-lt"/>
              </a:rPr>
              <a:t>Conversation Starters </a:t>
            </a:r>
          </a:p>
          <a:p>
            <a:pPr lvl="1" fontAlgn="auto">
              <a:spcBef>
                <a:spcPts val="0"/>
              </a:spcBef>
              <a:spcAft>
                <a:spcPts val="0"/>
              </a:spcAft>
              <a:buClr>
                <a:schemeClr val="accent6"/>
              </a:buClr>
              <a:buFont typeface="Wingdings" pitchFamily="2" charset="2"/>
              <a:buChar char="v"/>
              <a:defRPr/>
            </a:pPr>
            <a:r>
              <a:rPr lang="en-US" sz="2800" dirty="0">
                <a:latin typeface="+mn-lt"/>
              </a:rPr>
              <a:t>Ear Sparks and Eye Sparks</a:t>
            </a:r>
          </a:p>
          <a:p>
            <a:pPr fontAlgn="auto">
              <a:spcBef>
                <a:spcPts val="0"/>
              </a:spcBef>
              <a:spcAft>
                <a:spcPts val="0"/>
              </a:spcAft>
              <a:buClr>
                <a:srgbClr val="C00000"/>
              </a:buClr>
              <a:buFont typeface="Wingdings" pitchFamily="2" charset="2"/>
              <a:buChar char="v"/>
              <a:defRPr/>
            </a:pPr>
            <a:endParaRPr lang="en-US" sz="2800" dirty="0">
              <a:latin typeface="+mn-lt"/>
            </a:endParaRPr>
          </a:p>
          <a:p>
            <a:pPr fontAlgn="auto">
              <a:spcBef>
                <a:spcPts val="0"/>
              </a:spcBef>
              <a:spcAft>
                <a:spcPts val="0"/>
              </a:spcAft>
              <a:buClr>
                <a:srgbClr val="9BBB59"/>
              </a:buClr>
              <a:buFont typeface="Wingdings" pitchFamily="2" charset="2"/>
              <a:buChar char="v"/>
              <a:defRPr/>
            </a:pPr>
            <a:r>
              <a:rPr lang="en-US" sz="2800" dirty="0">
                <a:latin typeface="+mn-lt"/>
              </a:rPr>
              <a:t>Live It</a:t>
            </a:r>
          </a:p>
          <a:p>
            <a:pPr lvl="1" fontAlgn="auto">
              <a:spcBef>
                <a:spcPts val="0"/>
              </a:spcBef>
              <a:spcAft>
                <a:spcPts val="0"/>
              </a:spcAft>
              <a:buClr>
                <a:srgbClr val="9BBB59"/>
              </a:buClr>
              <a:buFont typeface="Wingdings" pitchFamily="2" charset="2"/>
              <a:buChar char="v"/>
              <a:defRPr/>
            </a:pPr>
            <a:r>
              <a:rPr lang="en-US" sz="2800" dirty="0">
                <a:latin typeface="+mn-lt"/>
              </a:rPr>
              <a:t>Life application activities for Families, </a:t>
            </a:r>
          </a:p>
          <a:p>
            <a:pPr fontAlgn="auto">
              <a:spcBef>
                <a:spcPts val="0"/>
              </a:spcBef>
              <a:spcAft>
                <a:spcPts val="0"/>
              </a:spcAft>
              <a:buClr>
                <a:srgbClr val="9BBB59"/>
              </a:buClr>
              <a:defRPr/>
            </a:pPr>
            <a:r>
              <a:rPr lang="en-US" sz="2800" dirty="0">
                <a:latin typeface="+mn-lt"/>
              </a:rPr>
              <a:t>	Older Students and Younger Students</a:t>
            </a:r>
          </a:p>
          <a:p>
            <a:pPr fontAlgn="auto">
              <a:spcBef>
                <a:spcPts val="0"/>
              </a:spcBef>
              <a:spcAft>
                <a:spcPts val="0"/>
              </a:spcAft>
              <a:buClr>
                <a:srgbClr val="9BBB59"/>
              </a:buClr>
              <a:buFont typeface="Wingdings" pitchFamily="2" charset="2"/>
              <a:buChar char="v"/>
              <a:defRPr/>
            </a:pPr>
            <a:endParaRPr lang="en-US" sz="2800" dirty="0">
              <a:latin typeface="+mn-lt"/>
            </a:endParaRPr>
          </a:p>
          <a:p>
            <a:pPr fontAlgn="auto">
              <a:spcBef>
                <a:spcPts val="0"/>
              </a:spcBef>
              <a:spcAft>
                <a:spcPts val="0"/>
              </a:spcAft>
              <a:buClr>
                <a:srgbClr val="9BBB59"/>
              </a:buClr>
              <a:buFont typeface="Wingdings" pitchFamily="2" charset="2"/>
              <a:buChar char="v"/>
              <a:defRPr/>
            </a:pPr>
            <a:endParaRPr lang="en-US" sz="2000" dirty="0">
              <a:latin typeface="+mn-lt"/>
            </a:endParaRPr>
          </a:p>
          <a:p>
            <a:pPr lvl="1" fontAlgn="auto">
              <a:spcBef>
                <a:spcPts val="0"/>
              </a:spcBef>
              <a:spcAft>
                <a:spcPts val="0"/>
              </a:spcAft>
              <a:buClr>
                <a:srgbClr val="56A6E8"/>
              </a:buClr>
              <a:defRPr/>
            </a:pPr>
            <a:endParaRPr lang="en-US" sz="2000" dirty="0">
              <a:latin typeface="+mn-lt"/>
            </a:endParaRPr>
          </a:p>
          <a:p>
            <a:pPr lvl="1" fontAlgn="auto">
              <a:spcBef>
                <a:spcPts val="0"/>
              </a:spcBef>
              <a:spcAft>
                <a:spcPts val="0"/>
              </a:spcAft>
              <a:buClr>
                <a:srgbClr val="56A6E8"/>
              </a:buClr>
              <a:defRPr/>
            </a:pPr>
            <a:endParaRPr lang="en-US" sz="2000" dirty="0">
              <a:latin typeface="+mn-lt"/>
            </a:endParaRPr>
          </a:p>
          <a:p>
            <a:pPr lvl="1" fontAlgn="auto">
              <a:spcBef>
                <a:spcPts val="0"/>
              </a:spcBef>
              <a:spcAft>
                <a:spcPts val="0"/>
              </a:spcAft>
              <a:buClr>
                <a:srgbClr val="56A6E8"/>
              </a:buClr>
              <a:defRPr/>
            </a:pPr>
            <a:endParaRPr lang="en-US" dirty="0">
              <a:latin typeface="+mn-lt"/>
            </a:endParaRPr>
          </a:p>
          <a:p>
            <a:pPr fontAlgn="auto">
              <a:spcBef>
                <a:spcPts val="0"/>
              </a:spcBef>
              <a:spcAft>
                <a:spcPts val="0"/>
              </a:spcAft>
              <a:buClr>
                <a:schemeClr val="accent6">
                  <a:lumMod val="75000"/>
                </a:schemeClr>
              </a:buClr>
              <a:defRPr/>
            </a:pPr>
            <a:endParaRPr lang="en-US" sz="2400" dirty="0">
              <a:latin typeface="+mn-lt"/>
            </a:endParaRPr>
          </a:p>
          <a:p>
            <a:pPr fontAlgn="auto">
              <a:spcBef>
                <a:spcPts val="0"/>
              </a:spcBef>
              <a:spcAft>
                <a:spcPts val="0"/>
              </a:spcAft>
              <a:buClr>
                <a:srgbClr val="C00000"/>
              </a:buClr>
              <a:buFont typeface="Wingdings" pitchFamily="2" charset="2"/>
              <a:buChar char="v"/>
              <a:defRPr/>
            </a:pPr>
            <a:endParaRPr lang="en-US" sz="2400" dirty="0">
              <a:latin typeface="+mn-lt"/>
            </a:endParaRPr>
          </a:p>
          <a:p>
            <a:pPr marL="342900" indent="-342900" fontAlgn="auto">
              <a:spcBef>
                <a:spcPct val="20000"/>
              </a:spcBef>
              <a:spcAft>
                <a:spcPts val="0"/>
              </a:spcAft>
              <a:buClr>
                <a:srgbClr val="80A800"/>
              </a:buClr>
              <a:buFont typeface="Arial" pitchFamily="34" charset="0"/>
              <a:buNone/>
              <a:defRPr/>
            </a:pPr>
            <a:endParaRPr lang="en-US" sz="2800" dirty="0">
              <a:latin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Hannah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124200"/>
            <a:ext cx="1804988"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Kindergarten Bible1 0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590800"/>
            <a:ext cx="3429000" cy="3179763"/>
          </a:xfrm>
          <a:prstGeom prst="rect">
            <a:avLst/>
          </a:prstGeom>
          <a:noFill/>
          <a:extLst>
            <a:ext uri="{909E8E84-426E-40DD-AFC4-6F175D3DCCD1}">
              <a14:hiddenFill xmlns:a14="http://schemas.microsoft.com/office/drawing/2010/main">
                <a:solidFill>
                  <a:srgbClr val="FFFFFF"/>
                </a:solidFill>
              </a14:hiddenFill>
            </a:ext>
          </a:extLst>
        </p:spPr>
      </p:pic>
      <p:sp>
        <p:nvSpPr>
          <p:cNvPr id="49159" name="Line 7"/>
          <p:cNvSpPr>
            <a:spLocks noChangeShapeType="1"/>
          </p:cNvSpPr>
          <p:nvPr/>
        </p:nvSpPr>
        <p:spPr bwMode="auto">
          <a:xfrm>
            <a:off x="1981200" y="1143000"/>
            <a:ext cx="0" cy="5029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0" name="Line 8"/>
          <p:cNvSpPr>
            <a:spLocks noChangeShapeType="1"/>
          </p:cNvSpPr>
          <p:nvPr/>
        </p:nvSpPr>
        <p:spPr bwMode="auto">
          <a:xfrm>
            <a:off x="762000" y="2362200"/>
            <a:ext cx="2514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1" name="Line 9"/>
          <p:cNvSpPr>
            <a:spLocks noChangeShapeType="1"/>
          </p:cNvSpPr>
          <p:nvPr/>
        </p:nvSpPr>
        <p:spPr bwMode="auto">
          <a:xfrm>
            <a:off x="6248400" y="3124200"/>
            <a:ext cx="45720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9" name="Arc 17"/>
          <p:cNvSpPr>
            <a:spLocks/>
          </p:cNvSpPr>
          <p:nvPr/>
        </p:nvSpPr>
        <p:spPr bwMode="auto">
          <a:xfrm>
            <a:off x="2282825" y="1373188"/>
            <a:ext cx="5638800" cy="1600200"/>
          </a:xfrm>
          <a:custGeom>
            <a:avLst/>
            <a:gdLst>
              <a:gd name="G0" fmla="+- 4081 0 0"/>
              <a:gd name="G1" fmla="+- 21600 0 0"/>
              <a:gd name="G2" fmla="+- 21600 0 0"/>
              <a:gd name="T0" fmla="*/ 0 w 25376"/>
              <a:gd name="T1" fmla="*/ 389 h 21600"/>
              <a:gd name="T2" fmla="*/ 25376 w 25376"/>
              <a:gd name="T3" fmla="*/ 17985 h 21600"/>
              <a:gd name="T4" fmla="*/ 4081 w 25376"/>
              <a:gd name="T5" fmla="*/ 21600 h 21600"/>
            </a:gdLst>
            <a:ahLst/>
            <a:cxnLst>
              <a:cxn ang="0">
                <a:pos x="T0" y="T1"/>
              </a:cxn>
              <a:cxn ang="0">
                <a:pos x="T2" y="T3"/>
              </a:cxn>
              <a:cxn ang="0">
                <a:pos x="T4" y="T5"/>
              </a:cxn>
            </a:cxnLst>
            <a:rect l="0" t="0" r="r" b="b"/>
            <a:pathLst>
              <a:path w="25376" h="21600" fill="none" extrusionOk="0">
                <a:moveTo>
                  <a:pt x="0" y="389"/>
                </a:moveTo>
                <a:cubicBezTo>
                  <a:pt x="1344" y="130"/>
                  <a:pt x="2711" y="0"/>
                  <a:pt x="4081" y="0"/>
                </a:cubicBezTo>
                <a:cubicBezTo>
                  <a:pt x="14615" y="0"/>
                  <a:pt x="23613" y="7599"/>
                  <a:pt x="25376" y="17984"/>
                </a:cubicBezTo>
              </a:path>
              <a:path w="25376" h="21600" stroke="0" extrusionOk="0">
                <a:moveTo>
                  <a:pt x="0" y="389"/>
                </a:moveTo>
                <a:cubicBezTo>
                  <a:pt x="1344" y="130"/>
                  <a:pt x="2711" y="0"/>
                  <a:pt x="4081" y="0"/>
                </a:cubicBezTo>
                <a:cubicBezTo>
                  <a:pt x="14615" y="0"/>
                  <a:pt x="23613" y="7599"/>
                  <a:pt x="25376" y="17984"/>
                </a:cubicBezTo>
                <a:lnTo>
                  <a:pt x="4081" y="21600"/>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park_webpattern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3090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762000" y="2133600"/>
            <a:ext cx="7467600" cy="4191000"/>
          </a:xfrm>
          <a:prstGeom prst="rect">
            <a:avLst/>
          </a:prstGeom>
        </p:spPr>
        <p:txBody>
          <a:bodyPr>
            <a:normAutofit/>
          </a:bodyPr>
          <a:lstStyle/>
          <a:p>
            <a:pPr fontAlgn="auto">
              <a:spcBef>
                <a:spcPts val="0"/>
              </a:spcBef>
              <a:spcAft>
                <a:spcPts val="0"/>
              </a:spcAft>
              <a:buClr>
                <a:srgbClr val="9BBB59"/>
              </a:buClr>
              <a:buFont typeface="Wingdings" pitchFamily="2" charset="2"/>
              <a:buChar char="v"/>
              <a:defRPr/>
            </a:pPr>
            <a:r>
              <a:rPr lang="en-US" sz="4400" dirty="0">
                <a:latin typeface="+mn-lt"/>
              </a:rPr>
              <a:t>About This Story</a:t>
            </a:r>
          </a:p>
          <a:p>
            <a:pPr fontAlgn="auto">
              <a:spcBef>
                <a:spcPts val="0"/>
              </a:spcBef>
              <a:spcAft>
                <a:spcPts val="0"/>
              </a:spcAft>
              <a:buClr>
                <a:schemeClr val="accent6">
                  <a:lumMod val="75000"/>
                </a:schemeClr>
              </a:buClr>
              <a:buFont typeface="Wingdings" pitchFamily="2" charset="2"/>
              <a:buChar char="v"/>
              <a:defRPr/>
            </a:pPr>
            <a:r>
              <a:rPr lang="en-US" sz="4400" dirty="0">
                <a:latin typeface="+mn-lt"/>
              </a:rPr>
              <a:t>Why This Story Matters</a:t>
            </a:r>
          </a:p>
          <a:p>
            <a:pPr fontAlgn="auto">
              <a:spcBef>
                <a:spcPts val="0"/>
              </a:spcBef>
              <a:spcAft>
                <a:spcPts val="0"/>
              </a:spcAft>
              <a:buClr>
                <a:srgbClr val="C00000"/>
              </a:buClr>
              <a:buFont typeface="Wingdings" pitchFamily="2" charset="2"/>
              <a:buChar char="v"/>
              <a:defRPr/>
            </a:pPr>
            <a:r>
              <a:rPr lang="en-US" sz="4400" dirty="0">
                <a:latin typeface="+mn-lt"/>
              </a:rPr>
              <a:t>About Kids</a:t>
            </a:r>
          </a:p>
          <a:p>
            <a:pPr fontAlgn="auto">
              <a:spcBef>
                <a:spcPts val="0"/>
              </a:spcBef>
              <a:spcAft>
                <a:spcPts val="0"/>
              </a:spcAft>
              <a:buClr>
                <a:schemeClr val="accent6">
                  <a:lumMod val="75000"/>
                </a:schemeClr>
              </a:buClr>
              <a:buFont typeface="Wingdings" pitchFamily="2" charset="2"/>
              <a:buChar char="v"/>
              <a:defRPr/>
            </a:pPr>
            <a:endParaRPr lang="en-US" sz="4800" dirty="0">
              <a:latin typeface="+mn-lt"/>
            </a:endParaRPr>
          </a:p>
          <a:p>
            <a:pPr fontAlgn="auto">
              <a:spcBef>
                <a:spcPts val="0"/>
              </a:spcBef>
              <a:spcAft>
                <a:spcPts val="0"/>
              </a:spcAft>
              <a:buClr>
                <a:schemeClr val="accent6">
                  <a:lumMod val="75000"/>
                </a:schemeClr>
              </a:buClr>
              <a:defRPr/>
            </a:pPr>
            <a:endParaRPr lang="en-US" sz="3200" dirty="0">
              <a:latin typeface="+mn-lt"/>
            </a:endParaRPr>
          </a:p>
          <a:p>
            <a:pPr marL="342900" indent="-342900" fontAlgn="auto">
              <a:spcBef>
                <a:spcPct val="20000"/>
              </a:spcBef>
              <a:spcAft>
                <a:spcPts val="0"/>
              </a:spcAft>
              <a:buClr>
                <a:srgbClr val="80A800"/>
              </a:buClr>
              <a:buFont typeface="Arial" pitchFamily="34" charset="0"/>
              <a:buNone/>
              <a:defRPr/>
            </a:pPr>
            <a:endParaRPr lang="en-US" sz="2800" dirty="0">
              <a:latin typeface="+mn-lt"/>
            </a:endParaRPr>
          </a:p>
        </p:txBody>
      </p:sp>
      <p:pic>
        <p:nvPicPr>
          <p:cNvPr id="8196" name="Picture 4" descr="spark_webpattern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8763"/>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itle 1"/>
          <p:cNvSpPr>
            <a:spLocks noGrp="1"/>
          </p:cNvSpPr>
          <p:nvPr>
            <p:ph type="title"/>
          </p:nvPr>
        </p:nvSpPr>
        <p:spPr>
          <a:xfrm>
            <a:off x="457200" y="152400"/>
            <a:ext cx="8229600" cy="1143000"/>
          </a:xfrm>
        </p:spPr>
        <p:txBody>
          <a:bodyPr/>
          <a:lstStyle/>
          <a:p>
            <a:pPr eaLnBrk="1" hangingPunct="1"/>
            <a:r>
              <a:rPr lang="en-US" altLang="en-US" b="1" smtClean="0"/>
              <a:t>Lesson Prep Video DVD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park_webpattern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3090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838200" y="1524000"/>
            <a:ext cx="7467600" cy="4419600"/>
          </a:xfrm>
          <a:prstGeom prst="rect">
            <a:avLst/>
          </a:prstGeom>
        </p:spPr>
        <p:txBody>
          <a:bodyPr>
            <a:normAutofit/>
          </a:bodyPr>
          <a:lstStyle/>
          <a:p>
            <a:pPr fontAlgn="auto">
              <a:spcBef>
                <a:spcPts val="0"/>
              </a:spcBef>
              <a:spcAft>
                <a:spcPts val="0"/>
              </a:spcAft>
              <a:buClr>
                <a:srgbClr val="9BBB59"/>
              </a:buClr>
              <a:buFont typeface="Wingdings" pitchFamily="2" charset="2"/>
              <a:buChar char="v"/>
              <a:defRPr/>
            </a:pPr>
            <a:r>
              <a:rPr lang="en-US" sz="4400" dirty="0">
                <a:latin typeface="+mn-lt"/>
              </a:rPr>
              <a:t>Scripture Reference</a:t>
            </a:r>
          </a:p>
          <a:p>
            <a:pPr fontAlgn="auto">
              <a:spcBef>
                <a:spcPts val="0"/>
              </a:spcBef>
              <a:spcAft>
                <a:spcPts val="0"/>
              </a:spcAft>
              <a:buClr>
                <a:schemeClr val="accent6">
                  <a:lumMod val="75000"/>
                </a:schemeClr>
              </a:buClr>
              <a:buFont typeface="Wingdings" pitchFamily="2" charset="2"/>
              <a:buChar char="v"/>
              <a:defRPr/>
            </a:pPr>
            <a:r>
              <a:rPr lang="en-US" sz="4400" dirty="0">
                <a:latin typeface="+mn-lt"/>
              </a:rPr>
              <a:t>Lesson Focus</a:t>
            </a:r>
          </a:p>
          <a:p>
            <a:pPr fontAlgn="auto">
              <a:spcBef>
                <a:spcPts val="0"/>
              </a:spcBef>
              <a:spcAft>
                <a:spcPts val="0"/>
              </a:spcAft>
              <a:buClr>
                <a:srgbClr val="C00000"/>
              </a:buClr>
              <a:buFont typeface="Wingdings" pitchFamily="2" charset="2"/>
              <a:buChar char="v"/>
              <a:defRPr/>
            </a:pPr>
            <a:r>
              <a:rPr lang="en-US" sz="4400" dirty="0">
                <a:latin typeface="+mn-lt"/>
              </a:rPr>
              <a:t>Lesson at a Glance with outline of each lesson activity  and materials needed</a:t>
            </a:r>
          </a:p>
          <a:p>
            <a:pPr fontAlgn="auto">
              <a:spcBef>
                <a:spcPts val="0"/>
              </a:spcBef>
              <a:spcAft>
                <a:spcPts val="0"/>
              </a:spcAft>
              <a:buClr>
                <a:srgbClr val="9BBB59"/>
              </a:buClr>
              <a:buFont typeface="Wingdings" pitchFamily="2" charset="2"/>
              <a:buChar char="v"/>
              <a:defRPr/>
            </a:pPr>
            <a:endParaRPr lang="en-US" sz="4400" dirty="0">
              <a:latin typeface="+mn-lt"/>
            </a:endParaRPr>
          </a:p>
          <a:p>
            <a:pPr fontAlgn="auto">
              <a:spcBef>
                <a:spcPts val="0"/>
              </a:spcBef>
              <a:spcAft>
                <a:spcPts val="0"/>
              </a:spcAft>
              <a:buClr>
                <a:schemeClr val="accent6">
                  <a:lumMod val="75000"/>
                </a:schemeClr>
              </a:buClr>
              <a:buFont typeface="Wingdings" pitchFamily="2" charset="2"/>
              <a:buChar char="v"/>
              <a:defRPr/>
            </a:pPr>
            <a:endParaRPr lang="en-US" sz="4800" dirty="0">
              <a:latin typeface="+mn-lt"/>
            </a:endParaRPr>
          </a:p>
          <a:p>
            <a:pPr fontAlgn="auto">
              <a:spcBef>
                <a:spcPts val="0"/>
              </a:spcBef>
              <a:spcAft>
                <a:spcPts val="0"/>
              </a:spcAft>
              <a:buClr>
                <a:schemeClr val="accent6">
                  <a:lumMod val="75000"/>
                </a:schemeClr>
              </a:buClr>
              <a:defRPr/>
            </a:pPr>
            <a:endParaRPr lang="en-US" sz="3200" dirty="0">
              <a:latin typeface="+mn-lt"/>
            </a:endParaRPr>
          </a:p>
          <a:p>
            <a:pPr marL="342900" indent="-342900" fontAlgn="auto">
              <a:spcBef>
                <a:spcPct val="20000"/>
              </a:spcBef>
              <a:spcAft>
                <a:spcPts val="0"/>
              </a:spcAft>
              <a:buClr>
                <a:srgbClr val="80A800"/>
              </a:buClr>
              <a:buFont typeface="Arial" pitchFamily="34" charset="0"/>
              <a:buNone/>
              <a:defRPr/>
            </a:pPr>
            <a:endParaRPr lang="en-US" sz="2800" dirty="0">
              <a:latin typeface="+mn-lt"/>
            </a:endParaRPr>
          </a:p>
        </p:txBody>
      </p:sp>
      <p:pic>
        <p:nvPicPr>
          <p:cNvPr id="9220" name="Picture 4" descr="spark_webpattern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8763"/>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itle 1"/>
          <p:cNvSpPr>
            <a:spLocks noGrp="1"/>
          </p:cNvSpPr>
          <p:nvPr>
            <p:ph type="title"/>
          </p:nvPr>
        </p:nvSpPr>
        <p:spPr>
          <a:xfrm>
            <a:off x="457200" y="152400"/>
            <a:ext cx="8229600" cy="1143000"/>
          </a:xfrm>
        </p:spPr>
        <p:txBody>
          <a:bodyPr/>
          <a:lstStyle/>
          <a:p>
            <a:pPr eaLnBrk="1" hangingPunct="1"/>
            <a:r>
              <a:rPr lang="en-US" altLang="en-US" b="1" smtClean="0"/>
              <a:t>Lesson at a Glance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25211" y="0"/>
            <a:ext cx="8645977" cy="8314503"/>
          </a:xfrm>
          <a:prstGeom prst="rect">
            <a:avLst/>
          </a:prstGeom>
        </p:spPr>
      </p:pic>
      <p:sp>
        <p:nvSpPr>
          <p:cNvPr id="3" name="Oval 2"/>
          <p:cNvSpPr/>
          <p:nvPr/>
        </p:nvSpPr>
        <p:spPr>
          <a:xfrm>
            <a:off x="1142999" y="1600200"/>
            <a:ext cx="1406209"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2895600" y="1371600"/>
            <a:ext cx="1752600" cy="13570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4495800" y="1585608"/>
            <a:ext cx="1676400" cy="14623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48400" y="1219200"/>
            <a:ext cx="2209800"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96001" y="1905000"/>
            <a:ext cx="6881199" cy="6617384"/>
          </a:xfrm>
          <a:prstGeom prst="rect">
            <a:avLst/>
          </a:prstGeom>
        </p:spPr>
      </p:pic>
      <p:pic>
        <p:nvPicPr>
          <p:cNvPr id="11266" name="Picture 2" descr="spark_webpattern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bwMode="auto">
          <a:xfrm>
            <a:off x="838200" y="1524000"/>
            <a:ext cx="7467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9BBB59"/>
              </a:buClr>
              <a:buFont typeface="Wingdings" panose="05000000000000000000" pitchFamily="2" charset="2"/>
              <a:buChar char="v"/>
            </a:pPr>
            <a:r>
              <a:rPr lang="en-US" altLang="en-US" sz="4400" dirty="0">
                <a:latin typeface="Calibri" panose="020F0502020204030204" pitchFamily="34" charset="0"/>
              </a:rPr>
              <a:t>Resources &amp; General Supplies</a:t>
            </a:r>
          </a:p>
          <a:p>
            <a:pPr eaLnBrk="1" hangingPunct="1">
              <a:buClr>
                <a:srgbClr val="E46C0A"/>
              </a:buClr>
            </a:pPr>
            <a:endParaRPr lang="en-US" altLang="en-US" sz="4800" dirty="0">
              <a:latin typeface="Calibri" panose="020F0502020204030204" pitchFamily="34" charset="0"/>
            </a:endParaRPr>
          </a:p>
          <a:p>
            <a:pPr eaLnBrk="1" hangingPunct="1">
              <a:buClr>
                <a:srgbClr val="E46C0A"/>
              </a:buClr>
            </a:pPr>
            <a:endParaRPr lang="en-US" altLang="en-US" sz="3200" dirty="0">
              <a:latin typeface="Calibri" panose="020F0502020204030204" pitchFamily="34" charset="0"/>
            </a:endParaRPr>
          </a:p>
          <a:p>
            <a:pPr eaLnBrk="1" hangingPunct="1">
              <a:spcBef>
                <a:spcPct val="20000"/>
              </a:spcBef>
              <a:buClr>
                <a:srgbClr val="80A800"/>
              </a:buClr>
              <a:buFont typeface="Arial" panose="020B0604020202020204" pitchFamily="34" charset="0"/>
              <a:buNone/>
            </a:pPr>
            <a:endParaRPr lang="en-US" altLang="en-US" sz="2800" dirty="0">
              <a:latin typeface="Calibri" panose="020F0502020204030204" pitchFamily="34" charset="0"/>
            </a:endParaRPr>
          </a:p>
        </p:txBody>
      </p:sp>
      <p:pic>
        <p:nvPicPr>
          <p:cNvPr id="11268" name="Picture 4" descr="spark_webpattern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8763"/>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le 1"/>
          <p:cNvSpPr>
            <a:spLocks noGrp="1"/>
          </p:cNvSpPr>
          <p:nvPr>
            <p:ph type="title"/>
          </p:nvPr>
        </p:nvSpPr>
        <p:spPr>
          <a:xfrm>
            <a:off x="457200" y="152400"/>
            <a:ext cx="8229600" cy="1143000"/>
          </a:xfrm>
        </p:spPr>
        <p:txBody>
          <a:bodyPr/>
          <a:lstStyle/>
          <a:p>
            <a:pPr eaLnBrk="1" hangingPunct="1"/>
            <a:r>
              <a:rPr lang="en-US" altLang="en-US" b="1" smtClean="0"/>
              <a:t>Leader Guide</a:t>
            </a:r>
          </a:p>
        </p:txBody>
      </p:sp>
      <p:sp>
        <p:nvSpPr>
          <p:cNvPr id="11271" name="Line 8"/>
          <p:cNvSpPr>
            <a:spLocks noChangeShapeType="1"/>
          </p:cNvSpPr>
          <p:nvPr/>
        </p:nvSpPr>
        <p:spPr bwMode="auto">
          <a:xfrm flipH="1">
            <a:off x="6803277" y="3352800"/>
            <a:ext cx="1502523"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park_webpattern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3090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914400" y="1524000"/>
            <a:ext cx="7218363" cy="4419600"/>
          </a:xfrm>
          <a:prstGeom prst="rect">
            <a:avLst/>
          </a:prstGeom>
        </p:spPr>
        <p:txBody>
          <a:bodyPr>
            <a:normAutofit/>
          </a:bodyPr>
          <a:lstStyle/>
          <a:p>
            <a:pPr fontAlgn="auto">
              <a:spcBef>
                <a:spcPts val="0"/>
              </a:spcBef>
              <a:spcAft>
                <a:spcPts val="0"/>
              </a:spcAft>
              <a:buClr>
                <a:srgbClr val="9BBB59"/>
              </a:buClr>
              <a:buFont typeface="Wingdings" pitchFamily="2" charset="2"/>
              <a:buChar char="v"/>
              <a:defRPr/>
            </a:pPr>
            <a:r>
              <a:rPr lang="en-US" sz="4800" dirty="0">
                <a:latin typeface="+mn-lt"/>
              </a:rPr>
              <a:t>Gather </a:t>
            </a:r>
          </a:p>
          <a:p>
            <a:pPr fontAlgn="auto">
              <a:spcBef>
                <a:spcPts val="0"/>
              </a:spcBef>
              <a:spcAft>
                <a:spcPts val="0"/>
              </a:spcAft>
              <a:buClr>
                <a:schemeClr val="accent6">
                  <a:lumMod val="75000"/>
                </a:schemeClr>
              </a:buClr>
              <a:buFont typeface="Wingdings" pitchFamily="2" charset="2"/>
              <a:buChar char="v"/>
              <a:defRPr/>
            </a:pPr>
            <a:r>
              <a:rPr lang="en-US" sz="4800" dirty="0">
                <a:latin typeface="+mn-lt"/>
              </a:rPr>
              <a:t>Open the Bible</a:t>
            </a:r>
          </a:p>
          <a:p>
            <a:pPr fontAlgn="auto">
              <a:spcBef>
                <a:spcPts val="0"/>
              </a:spcBef>
              <a:spcAft>
                <a:spcPts val="0"/>
              </a:spcAft>
              <a:buClr>
                <a:srgbClr val="C00000"/>
              </a:buClr>
              <a:buFont typeface="Wingdings" pitchFamily="2" charset="2"/>
              <a:buChar char="v"/>
              <a:defRPr/>
            </a:pPr>
            <a:r>
              <a:rPr lang="en-US" sz="4800" dirty="0">
                <a:latin typeface="+mn-lt"/>
              </a:rPr>
              <a:t>Activate Faith</a:t>
            </a:r>
          </a:p>
          <a:p>
            <a:pPr fontAlgn="auto">
              <a:spcBef>
                <a:spcPts val="0"/>
              </a:spcBef>
              <a:spcAft>
                <a:spcPts val="0"/>
              </a:spcAft>
              <a:buClr>
                <a:srgbClr val="9BBB59"/>
              </a:buClr>
              <a:buFont typeface="Wingdings" pitchFamily="2" charset="2"/>
              <a:buChar char="v"/>
              <a:defRPr/>
            </a:pPr>
            <a:r>
              <a:rPr lang="en-US" sz="4800" dirty="0">
                <a:latin typeface="+mn-lt"/>
              </a:rPr>
              <a:t> Send</a:t>
            </a:r>
          </a:p>
          <a:p>
            <a:pPr fontAlgn="auto">
              <a:spcBef>
                <a:spcPts val="0"/>
              </a:spcBef>
              <a:spcAft>
                <a:spcPts val="0"/>
              </a:spcAft>
              <a:buClr>
                <a:schemeClr val="accent6">
                  <a:lumMod val="75000"/>
                </a:schemeClr>
              </a:buClr>
              <a:buFont typeface="Wingdings" pitchFamily="2" charset="2"/>
              <a:buChar char="v"/>
              <a:defRPr/>
            </a:pPr>
            <a:endParaRPr lang="en-US" sz="4800" dirty="0">
              <a:latin typeface="+mn-lt"/>
            </a:endParaRPr>
          </a:p>
          <a:p>
            <a:pPr fontAlgn="auto">
              <a:spcBef>
                <a:spcPts val="0"/>
              </a:spcBef>
              <a:spcAft>
                <a:spcPts val="0"/>
              </a:spcAft>
              <a:buClr>
                <a:schemeClr val="accent6">
                  <a:lumMod val="75000"/>
                </a:schemeClr>
              </a:buClr>
              <a:defRPr/>
            </a:pPr>
            <a:endParaRPr lang="en-US" sz="3200" dirty="0">
              <a:latin typeface="+mn-lt"/>
            </a:endParaRPr>
          </a:p>
          <a:p>
            <a:pPr marL="342900" indent="-342900" fontAlgn="auto">
              <a:spcBef>
                <a:spcPct val="20000"/>
              </a:spcBef>
              <a:spcAft>
                <a:spcPts val="0"/>
              </a:spcAft>
              <a:buClr>
                <a:srgbClr val="80A800"/>
              </a:buClr>
              <a:buFont typeface="Arial" pitchFamily="34" charset="0"/>
              <a:buNone/>
              <a:defRPr/>
            </a:pPr>
            <a:endParaRPr lang="en-US" sz="2800" dirty="0">
              <a:latin typeface="+mn-lt"/>
            </a:endParaRPr>
          </a:p>
        </p:txBody>
      </p:sp>
      <p:pic>
        <p:nvPicPr>
          <p:cNvPr id="12292" name="Picture 4" descr="spark_webpattern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8763"/>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itle 1"/>
          <p:cNvSpPr>
            <a:spLocks noGrp="1"/>
          </p:cNvSpPr>
          <p:nvPr>
            <p:ph type="title"/>
          </p:nvPr>
        </p:nvSpPr>
        <p:spPr>
          <a:xfrm>
            <a:off x="457200" y="152400"/>
            <a:ext cx="8229600" cy="1143000"/>
          </a:xfrm>
        </p:spPr>
        <p:txBody>
          <a:bodyPr/>
          <a:lstStyle/>
          <a:p>
            <a:pPr eaLnBrk="1" hangingPunct="1"/>
            <a:r>
              <a:rPr lang="en-US" altLang="en-US" sz="5400" b="1" smtClean="0"/>
              <a:t>Each Lesson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85800" y="1771101"/>
            <a:ext cx="8001000" cy="6180381"/>
          </a:xfrm>
          <a:prstGeom prst="rect">
            <a:avLst/>
          </a:prstGeom>
        </p:spPr>
      </p:pic>
      <p:pic>
        <p:nvPicPr>
          <p:cNvPr id="12290" name="Picture 2" descr="spark_webpattern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914400" y="1524000"/>
            <a:ext cx="7218363" cy="4419600"/>
          </a:xfrm>
          <a:prstGeom prst="rect">
            <a:avLst/>
          </a:prstGeom>
        </p:spPr>
        <p:txBody>
          <a:bodyPr>
            <a:normAutofit/>
          </a:bodyPr>
          <a:lstStyle/>
          <a:p>
            <a:pPr fontAlgn="auto">
              <a:spcBef>
                <a:spcPts val="0"/>
              </a:spcBef>
              <a:spcAft>
                <a:spcPts val="0"/>
              </a:spcAft>
              <a:buClr>
                <a:srgbClr val="9BBB59"/>
              </a:buClr>
              <a:buFont typeface="Wingdings" pitchFamily="2" charset="2"/>
              <a:buChar char="v"/>
              <a:defRPr/>
            </a:pPr>
            <a:r>
              <a:rPr lang="en-US" sz="4800" dirty="0" smtClean="0">
                <a:latin typeface="+mn-lt"/>
              </a:rPr>
              <a:t>Gather</a:t>
            </a:r>
          </a:p>
          <a:p>
            <a:pPr fontAlgn="auto">
              <a:spcBef>
                <a:spcPts val="0"/>
              </a:spcBef>
              <a:spcAft>
                <a:spcPts val="0"/>
              </a:spcAft>
              <a:buClr>
                <a:schemeClr val="accent6">
                  <a:lumMod val="75000"/>
                </a:schemeClr>
              </a:buClr>
              <a:defRPr/>
            </a:pPr>
            <a:endParaRPr lang="en-US" sz="4800" dirty="0">
              <a:latin typeface="+mn-lt"/>
            </a:endParaRPr>
          </a:p>
          <a:p>
            <a:pPr fontAlgn="auto">
              <a:spcBef>
                <a:spcPts val="0"/>
              </a:spcBef>
              <a:spcAft>
                <a:spcPts val="0"/>
              </a:spcAft>
              <a:buClr>
                <a:schemeClr val="accent6">
                  <a:lumMod val="75000"/>
                </a:schemeClr>
              </a:buClr>
              <a:defRPr/>
            </a:pPr>
            <a:endParaRPr lang="en-US" sz="3200" dirty="0">
              <a:latin typeface="+mn-lt"/>
            </a:endParaRPr>
          </a:p>
          <a:p>
            <a:pPr marL="342900" indent="-342900" fontAlgn="auto">
              <a:spcBef>
                <a:spcPct val="20000"/>
              </a:spcBef>
              <a:spcAft>
                <a:spcPts val="0"/>
              </a:spcAft>
              <a:buClr>
                <a:srgbClr val="80A800"/>
              </a:buClr>
              <a:buFont typeface="Arial" pitchFamily="34" charset="0"/>
              <a:buNone/>
              <a:defRPr/>
            </a:pPr>
            <a:endParaRPr lang="en-US" sz="2800" dirty="0">
              <a:latin typeface="+mn-lt"/>
            </a:endParaRPr>
          </a:p>
        </p:txBody>
      </p:sp>
      <p:pic>
        <p:nvPicPr>
          <p:cNvPr id="12292" name="Picture 4" descr="spark_webpattern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8763"/>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itle 1"/>
          <p:cNvSpPr>
            <a:spLocks noGrp="1"/>
          </p:cNvSpPr>
          <p:nvPr>
            <p:ph type="title"/>
          </p:nvPr>
        </p:nvSpPr>
        <p:spPr>
          <a:xfrm>
            <a:off x="457200" y="152400"/>
            <a:ext cx="8229600" cy="1143000"/>
          </a:xfrm>
        </p:spPr>
        <p:txBody>
          <a:bodyPr/>
          <a:lstStyle/>
          <a:p>
            <a:pPr eaLnBrk="1" hangingPunct="1"/>
            <a:r>
              <a:rPr lang="en-US" altLang="en-US" sz="5400" b="1" dirty="0" smtClean="0"/>
              <a:t>First lesson</a:t>
            </a:r>
          </a:p>
        </p:txBody>
      </p:sp>
    </p:spTree>
    <p:extLst>
      <p:ext uri="{BB962C8B-B14F-4D97-AF65-F5344CB8AC3E}">
        <p14:creationId xmlns:p14="http://schemas.microsoft.com/office/powerpoint/2010/main" val="2397777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09917" y="2209800"/>
            <a:ext cx="7422846" cy="5460437"/>
          </a:xfrm>
          <a:prstGeom prst="rect">
            <a:avLst/>
          </a:prstGeom>
        </p:spPr>
      </p:pic>
      <p:pic>
        <p:nvPicPr>
          <p:cNvPr id="12290" name="Picture 2" descr="spark_webpattern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914400" y="1524000"/>
            <a:ext cx="7218363" cy="4419600"/>
          </a:xfrm>
          <a:prstGeom prst="rect">
            <a:avLst/>
          </a:prstGeom>
        </p:spPr>
        <p:txBody>
          <a:bodyPr>
            <a:normAutofit/>
          </a:bodyPr>
          <a:lstStyle/>
          <a:p>
            <a:pPr fontAlgn="auto">
              <a:spcBef>
                <a:spcPts val="0"/>
              </a:spcBef>
              <a:spcAft>
                <a:spcPts val="0"/>
              </a:spcAft>
              <a:buClr>
                <a:schemeClr val="accent6">
                  <a:lumMod val="75000"/>
                </a:schemeClr>
              </a:buClr>
              <a:buFont typeface="Wingdings" pitchFamily="2" charset="2"/>
              <a:buChar char="v"/>
              <a:defRPr/>
            </a:pPr>
            <a:r>
              <a:rPr lang="en-US" sz="4800" dirty="0" smtClean="0">
                <a:latin typeface="+mn-lt"/>
              </a:rPr>
              <a:t>Open </a:t>
            </a:r>
            <a:r>
              <a:rPr lang="en-US" sz="4800" dirty="0">
                <a:latin typeface="+mn-lt"/>
              </a:rPr>
              <a:t>the Bible</a:t>
            </a:r>
          </a:p>
          <a:p>
            <a:pPr fontAlgn="auto">
              <a:spcBef>
                <a:spcPts val="0"/>
              </a:spcBef>
              <a:spcAft>
                <a:spcPts val="0"/>
              </a:spcAft>
              <a:buClr>
                <a:schemeClr val="accent6">
                  <a:lumMod val="75000"/>
                </a:schemeClr>
              </a:buClr>
              <a:defRPr/>
            </a:pPr>
            <a:endParaRPr lang="en-US" sz="4800" dirty="0">
              <a:latin typeface="+mn-lt"/>
            </a:endParaRPr>
          </a:p>
          <a:p>
            <a:pPr fontAlgn="auto">
              <a:spcBef>
                <a:spcPts val="0"/>
              </a:spcBef>
              <a:spcAft>
                <a:spcPts val="0"/>
              </a:spcAft>
              <a:buClr>
                <a:schemeClr val="accent6">
                  <a:lumMod val="75000"/>
                </a:schemeClr>
              </a:buClr>
              <a:defRPr/>
            </a:pPr>
            <a:endParaRPr lang="en-US" sz="3200" dirty="0">
              <a:latin typeface="+mn-lt"/>
            </a:endParaRPr>
          </a:p>
          <a:p>
            <a:pPr marL="342900" indent="-342900" fontAlgn="auto">
              <a:spcBef>
                <a:spcPct val="20000"/>
              </a:spcBef>
              <a:spcAft>
                <a:spcPts val="0"/>
              </a:spcAft>
              <a:buClr>
                <a:srgbClr val="80A800"/>
              </a:buClr>
              <a:buFont typeface="Arial" pitchFamily="34" charset="0"/>
              <a:buNone/>
              <a:defRPr/>
            </a:pPr>
            <a:endParaRPr lang="en-US" sz="2800" dirty="0">
              <a:latin typeface="+mn-lt"/>
            </a:endParaRPr>
          </a:p>
        </p:txBody>
      </p:sp>
      <p:pic>
        <p:nvPicPr>
          <p:cNvPr id="12292" name="Picture 4" descr="spark_webpattern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8763"/>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itle 1"/>
          <p:cNvSpPr>
            <a:spLocks noGrp="1"/>
          </p:cNvSpPr>
          <p:nvPr>
            <p:ph type="title"/>
          </p:nvPr>
        </p:nvSpPr>
        <p:spPr>
          <a:xfrm>
            <a:off x="457200" y="152400"/>
            <a:ext cx="8229600" cy="1143000"/>
          </a:xfrm>
        </p:spPr>
        <p:txBody>
          <a:bodyPr/>
          <a:lstStyle/>
          <a:p>
            <a:pPr eaLnBrk="1" hangingPunct="1"/>
            <a:r>
              <a:rPr lang="en-US" altLang="en-US" sz="5400" b="1" smtClean="0"/>
              <a:t>Each Lesson</a:t>
            </a:r>
          </a:p>
        </p:txBody>
      </p:sp>
      <p:sp>
        <p:nvSpPr>
          <p:cNvPr id="7" name="Content Placeholder 2"/>
          <p:cNvSpPr txBox="1">
            <a:spLocks/>
          </p:cNvSpPr>
          <p:nvPr/>
        </p:nvSpPr>
        <p:spPr>
          <a:xfrm>
            <a:off x="914400" y="1511300"/>
            <a:ext cx="7218363" cy="4419600"/>
          </a:xfrm>
          <a:prstGeom prst="rect">
            <a:avLst/>
          </a:prstGeom>
        </p:spPr>
        <p:txBody>
          <a:bodyPr>
            <a:normAutofit/>
          </a:bodyPr>
          <a:lstStyle/>
          <a:p>
            <a:pPr fontAlgn="auto">
              <a:spcBef>
                <a:spcPts val="0"/>
              </a:spcBef>
              <a:spcAft>
                <a:spcPts val="0"/>
              </a:spcAft>
              <a:buClr>
                <a:schemeClr val="accent6">
                  <a:lumMod val="75000"/>
                </a:schemeClr>
              </a:buClr>
              <a:buFont typeface="Wingdings" pitchFamily="2" charset="2"/>
              <a:buChar char="v"/>
              <a:defRPr/>
            </a:pPr>
            <a:r>
              <a:rPr lang="en-US" sz="4800" dirty="0" smtClean="0">
                <a:latin typeface="+mn-lt"/>
              </a:rPr>
              <a:t>Open </a:t>
            </a:r>
            <a:r>
              <a:rPr lang="en-US" sz="4800" dirty="0">
                <a:latin typeface="+mn-lt"/>
              </a:rPr>
              <a:t>the Bible</a:t>
            </a:r>
          </a:p>
          <a:p>
            <a:pPr fontAlgn="auto">
              <a:spcBef>
                <a:spcPts val="0"/>
              </a:spcBef>
              <a:spcAft>
                <a:spcPts val="0"/>
              </a:spcAft>
              <a:buClr>
                <a:schemeClr val="accent6">
                  <a:lumMod val="75000"/>
                </a:schemeClr>
              </a:buClr>
              <a:defRPr/>
            </a:pPr>
            <a:endParaRPr lang="en-US" sz="4800" dirty="0">
              <a:latin typeface="+mn-lt"/>
            </a:endParaRPr>
          </a:p>
          <a:p>
            <a:pPr fontAlgn="auto">
              <a:spcBef>
                <a:spcPts val="0"/>
              </a:spcBef>
              <a:spcAft>
                <a:spcPts val="0"/>
              </a:spcAft>
              <a:buClr>
                <a:schemeClr val="accent6">
                  <a:lumMod val="75000"/>
                </a:schemeClr>
              </a:buClr>
              <a:defRPr/>
            </a:pPr>
            <a:endParaRPr lang="en-US" sz="3200" dirty="0">
              <a:latin typeface="+mn-lt"/>
            </a:endParaRPr>
          </a:p>
          <a:p>
            <a:pPr marL="342900" indent="-342900" fontAlgn="auto">
              <a:spcBef>
                <a:spcPct val="20000"/>
              </a:spcBef>
              <a:spcAft>
                <a:spcPts val="0"/>
              </a:spcAft>
              <a:buClr>
                <a:srgbClr val="80A800"/>
              </a:buClr>
              <a:buFont typeface="Arial" pitchFamily="34" charset="0"/>
              <a:buNone/>
              <a:defRPr/>
            </a:pPr>
            <a:endParaRPr lang="en-US" sz="2800" dirty="0">
              <a:latin typeface="+mn-lt"/>
            </a:endParaRPr>
          </a:p>
        </p:txBody>
      </p:sp>
    </p:spTree>
    <p:extLst>
      <p:ext uri="{BB962C8B-B14F-4D97-AF65-F5344CB8AC3E}">
        <p14:creationId xmlns:p14="http://schemas.microsoft.com/office/powerpoint/2010/main" val="2080858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85800" y="2221340"/>
            <a:ext cx="7772400" cy="4699498"/>
          </a:xfrm>
          <a:prstGeom prst="rect">
            <a:avLst/>
          </a:prstGeom>
        </p:spPr>
      </p:pic>
      <p:pic>
        <p:nvPicPr>
          <p:cNvPr id="12290" name="Picture 2" descr="spark_webpattern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914400" y="1524000"/>
            <a:ext cx="7218363" cy="4419600"/>
          </a:xfrm>
          <a:prstGeom prst="rect">
            <a:avLst/>
          </a:prstGeom>
        </p:spPr>
        <p:txBody>
          <a:bodyPr>
            <a:normAutofit/>
          </a:bodyPr>
          <a:lstStyle/>
          <a:p>
            <a:pPr fontAlgn="auto">
              <a:spcBef>
                <a:spcPts val="0"/>
              </a:spcBef>
              <a:spcAft>
                <a:spcPts val="0"/>
              </a:spcAft>
              <a:buClr>
                <a:srgbClr val="C00000"/>
              </a:buClr>
              <a:buFont typeface="Wingdings" pitchFamily="2" charset="2"/>
              <a:buChar char="v"/>
              <a:defRPr/>
            </a:pPr>
            <a:r>
              <a:rPr lang="en-US" sz="4800" dirty="0" smtClean="0">
                <a:latin typeface="+mn-lt"/>
              </a:rPr>
              <a:t>Activate </a:t>
            </a:r>
            <a:r>
              <a:rPr lang="en-US" sz="4800" dirty="0">
                <a:latin typeface="+mn-lt"/>
              </a:rPr>
              <a:t>Faith</a:t>
            </a:r>
          </a:p>
          <a:p>
            <a:pPr fontAlgn="auto">
              <a:spcBef>
                <a:spcPts val="0"/>
              </a:spcBef>
              <a:spcAft>
                <a:spcPts val="0"/>
              </a:spcAft>
              <a:buClr>
                <a:schemeClr val="accent6">
                  <a:lumMod val="75000"/>
                </a:schemeClr>
              </a:buClr>
              <a:defRPr/>
            </a:pPr>
            <a:endParaRPr lang="en-US" sz="4800" dirty="0">
              <a:latin typeface="+mn-lt"/>
            </a:endParaRPr>
          </a:p>
          <a:p>
            <a:pPr fontAlgn="auto">
              <a:spcBef>
                <a:spcPts val="0"/>
              </a:spcBef>
              <a:spcAft>
                <a:spcPts val="0"/>
              </a:spcAft>
              <a:buClr>
                <a:schemeClr val="accent6">
                  <a:lumMod val="75000"/>
                </a:schemeClr>
              </a:buClr>
              <a:defRPr/>
            </a:pPr>
            <a:endParaRPr lang="en-US" sz="3200" dirty="0">
              <a:latin typeface="+mn-lt"/>
            </a:endParaRPr>
          </a:p>
          <a:p>
            <a:pPr marL="342900" indent="-342900" fontAlgn="auto">
              <a:spcBef>
                <a:spcPct val="20000"/>
              </a:spcBef>
              <a:spcAft>
                <a:spcPts val="0"/>
              </a:spcAft>
              <a:buClr>
                <a:srgbClr val="80A800"/>
              </a:buClr>
              <a:buFont typeface="Arial" pitchFamily="34" charset="0"/>
              <a:buNone/>
              <a:defRPr/>
            </a:pPr>
            <a:endParaRPr lang="en-US" sz="2800" dirty="0">
              <a:latin typeface="+mn-lt"/>
            </a:endParaRPr>
          </a:p>
        </p:txBody>
      </p:sp>
      <p:pic>
        <p:nvPicPr>
          <p:cNvPr id="12292" name="Picture 4" descr="spark_webpattern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8763"/>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itle 1"/>
          <p:cNvSpPr>
            <a:spLocks noGrp="1"/>
          </p:cNvSpPr>
          <p:nvPr>
            <p:ph type="title"/>
          </p:nvPr>
        </p:nvSpPr>
        <p:spPr>
          <a:xfrm>
            <a:off x="457200" y="152400"/>
            <a:ext cx="8229600" cy="1143000"/>
          </a:xfrm>
        </p:spPr>
        <p:txBody>
          <a:bodyPr/>
          <a:lstStyle/>
          <a:p>
            <a:pPr eaLnBrk="1" hangingPunct="1"/>
            <a:r>
              <a:rPr lang="en-US" altLang="en-US" sz="5400" b="1" smtClean="0"/>
              <a:t>Each Lesson</a:t>
            </a:r>
          </a:p>
        </p:txBody>
      </p:sp>
    </p:spTree>
    <p:extLst>
      <p:ext uri="{BB962C8B-B14F-4D97-AF65-F5344CB8AC3E}">
        <p14:creationId xmlns:p14="http://schemas.microsoft.com/office/powerpoint/2010/main" val="1613580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3|3.6|2.4|12.6"/>
</p:tagLst>
</file>

<file path=ppt/tags/tag2.xml><?xml version="1.0" encoding="utf-8"?>
<p:tagLst xmlns:a="http://schemas.openxmlformats.org/drawingml/2006/main" xmlns:r="http://schemas.openxmlformats.org/officeDocument/2006/relationships" xmlns:p="http://schemas.openxmlformats.org/presentationml/2006/main">
  <p:tag name="TIMING" val="|1.5|3|3.6|2.4|1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9108</TotalTime>
  <Words>1556</Words>
  <Application>Microsoft Office PowerPoint</Application>
  <PresentationFormat>On-screen Show (4:3)</PresentationFormat>
  <Paragraphs>206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Tahoma</vt:lpstr>
      <vt:lpstr>Times New Roman</vt:lpstr>
      <vt:lpstr>Wingdings</vt:lpstr>
      <vt:lpstr>Office Theme</vt:lpstr>
      <vt:lpstr>PowerPoint Presentation</vt:lpstr>
      <vt:lpstr>Lesson Prep Video DVD</vt:lpstr>
      <vt:lpstr>Lesson at a Glance</vt:lpstr>
      <vt:lpstr>PowerPoint Presentation</vt:lpstr>
      <vt:lpstr>Leader Guide</vt:lpstr>
      <vt:lpstr>Each Lesson</vt:lpstr>
      <vt:lpstr>First lesson</vt:lpstr>
      <vt:lpstr>Each Lesson</vt:lpstr>
      <vt:lpstr>Each Lesson</vt:lpstr>
      <vt:lpstr>Each Lesson</vt:lpstr>
      <vt:lpstr>After Each Lesson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Paula Arland</cp:lastModifiedBy>
  <cp:revision>275</cp:revision>
  <cp:lastPrinted>2011-09-10T12:43:44Z</cp:lastPrinted>
  <dcterms:created xsi:type="dcterms:W3CDTF">2009-03-06T17:52:20Z</dcterms:created>
  <dcterms:modified xsi:type="dcterms:W3CDTF">2016-09-08T15:59:38Z</dcterms:modified>
</cp:coreProperties>
</file>